
<file path=[Content_Types].xml><?xml version="1.0" encoding="utf-8"?>
<Types xmlns="http://schemas.openxmlformats.org/package/2006/content-types">
  <Default Extension="jpeg" ContentType="image/jpeg"/>
  <Default Extension="rels" ContentType="application/vnd.openxmlformats-package.relationships+xml"/>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Masters/slideMaster6.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slideLayouts/slideLayout14.xml" ContentType="application/vnd.openxmlformats-officedocument.presentationml.slideLayout+xml"/>
  <Override PartName="/ppt/theme/theme3.xml" ContentType="application/vnd.openxmlformats-officedocument.theme+xml"/>
  <Override PartName="/ppt/slideLayouts/slideLayout15.xml" ContentType="application/vnd.openxmlformats-officedocument.presentationml.slideLayout+xml"/>
  <Override PartName="/ppt/theme/theme4.xml" ContentType="application/vnd.openxmlformats-officedocument.theme+xml"/>
  <Override PartName="/ppt/slideLayouts/slideLayout16.xml" ContentType="application/vnd.openxmlformats-officedocument.presentationml.slideLayout+xml"/>
  <Override PartName="/ppt/theme/theme5.xml" ContentType="application/vnd.openxmlformats-officedocument.theme+xml"/>
  <Override PartName="/ppt/slideLayouts/slideLayout17.xml" ContentType="application/vnd.openxmlformats-officedocument.presentationml.slideLayout+xml"/>
  <Override PartName="/ppt/theme/theme6.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63" r:id="rId3"/>
    <p:sldMasterId id="2147483666" r:id="rId4"/>
    <p:sldMasterId id="2147483668" r:id="rId5"/>
    <p:sldMasterId id="2147483670" r:id="rId6"/>
  </p:sldMasterIdLst>
  <p:sldIdLst>
    <p:sldId id="297" r:id="rId7"/>
    <p:sldId id="298" r:id="rId8"/>
    <p:sldId id="342" r:id="rId9"/>
    <p:sldId id="258" r:id="rId10"/>
    <p:sldId id="259" r:id="rId11"/>
    <p:sldId id="265" r:id="rId12"/>
    <p:sldId id="260" r:id="rId13"/>
    <p:sldId id="266" r:id="rId14"/>
    <p:sldId id="264" r:id="rId15"/>
    <p:sldId id="267" r:id="rId16"/>
    <p:sldId id="261" r:id="rId17"/>
    <p:sldId id="268" r:id="rId18"/>
    <p:sldId id="344" r:id="rId19"/>
    <p:sldId id="346" r:id="rId20"/>
    <p:sldId id="345" r:id="rId21"/>
    <p:sldId id="347" r:id="rId22"/>
    <p:sldId id="348" r:id="rId23"/>
    <p:sldId id="349" r:id="rId24"/>
    <p:sldId id="350" r:id="rId25"/>
    <p:sldId id="351" r:id="rId26"/>
    <p:sldId id="352" r:id="rId27"/>
    <p:sldId id="353" r:id="rId28"/>
    <p:sldId id="354" r:id="rId29"/>
    <p:sldId id="355" r:id="rId30"/>
    <p:sldId id="356" r:id="rId31"/>
    <p:sldId id="357" r:id="rId32"/>
    <p:sldId id="358" r:id="rId33"/>
    <p:sldId id="359" r:id="rId34"/>
    <p:sldId id="360" r:id="rId35"/>
    <p:sldId id="256" r:id="rId36"/>
    <p:sldId id="257" r:id="rId37"/>
    <p:sldId id="362" r:id="rId38"/>
    <p:sldId id="334" r:id="rId39"/>
    <p:sldId id="335" r:id="rId40"/>
    <p:sldId id="363" r:id="rId41"/>
    <p:sldId id="364" r:id="rId42"/>
    <p:sldId id="336" r:id="rId43"/>
    <p:sldId id="339" r:id="rId44"/>
    <p:sldId id="340" r:id="rId45"/>
    <p:sldId id="365" r:id="rId46"/>
    <p:sldId id="366" r:id="rId47"/>
    <p:sldId id="367" r:id="rId48"/>
    <p:sldId id="368" r:id="rId49"/>
    <p:sldId id="369" r:id="rId50"/>
    <p:sldId id="370" r:id="rId51"/>
    <p:sldId id="371" r:id="rId52"/>
    <p:sldId id="372" r:id="rId53"/>
    <p:sldId id="262" r:id="rId54"/>
    <p:sldId id="263" r:id="rId55"/>
    <p:sldId id="373" r:id="rId56"/>
    <p:sldId id="374" r:id="rId5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66"/>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8" autoAdjust="0"/>
    <p:restoredTop sz="94660"/>
  </p:normalViewPr>
  <p:slideViewPr>
    <p:cSldViewPr snapToGrid="0">
      <p:cViewPr varScale="1">
        <p:scale>
          <a:sx n="88" d="100"/>
          <a:sy n="88" d="100"/>
        </p:scale>
        <p:origin x="114" y="4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7.xml"/><Relationship Id="rId18" Type="http://schemas.openxmlformats.org/officeDocument/2006/relationships/slide" Target="slides/slide12.xml"/><Relationship Id="rId26" Type="http://schemas.openxmlformats.org/officeDocument/2006/relationships/slide" Target="slides/slide20.xml"/><Relationship Id="rId39" Type="http://schemas.openxmlformats.org/officeDocument/2006/relationships/slide" Target="slides/slide33.xml"/><Relationship Id="rId21" Type="http://schemas.openxmlformats.org/officeDocument/2006/relationships/slide" Target="slides/slide15.xml"/><Relationship Id="rId34" Type="http://schemas.openxmlformats.org/officeDocument/2006/relationships/slide" Target="slides/slide28.xml"/><Relationship Id="rId42" Type="http://schemas.openxmlformats.org/officeDocument/2006/relationships/slide" Target="slides/slide36.xml"/><Relationship Id="rId47" Type="http://schemas.openxmlformats.org/officeDocument/2006/relationships/slide" Target="slides/slide41.xml"/><Relationship Id="rId50" Type="http://schemas.openxmlformats.org/officeDocument/2006/relationships/slide" Target="slides/slide44.xml"/><Relationship Id="rId55" Type="http://schemas.openxmlformats.org/officeDocument/2006/relationships/slide" Target="slides/slide49.xml"/><Relationship Id="rId7" Type="http://schemas.openxmlformats.org/officeDocument/2006/relationships/slide" Target="slides/slide1.xml"/><Relationship Id="rId2" Type="http://schemas.openxmlformats.org/officeDocument/2006/relationships/slideMaster" Target="slideMasters/slideMaster2.xml"/><Relationship Id="rId16" Type="http://schemas.openxmlformats.org/officeDocument/2006/relationships/slide" Target="slides/slide10.xml"/><Relationship Id="rId29" Type="http://schemas.openxmlformats.org/officeDocument/2006/relationships/slide" Target="slides/slide23.xml"/><Relationship Id="rId11" Type="http://schemas.openxmlformats.org/officeDocument/2006/relationships/slide" Target="slides/slide5.xml"/><Relationship Id="rId24" Type="http://schemas.openxmlformats.org/officeDocument/2006/relationships/slide" Target="slides/slide18.xml"/><Relationship Id="rId32" Type="http://schemas.openxmlformats.org/officeDocument/2006/relationships/slide" Target="slides/slide26.xml"/><Relationship Id="rId37" Type="http://schemas.openxmlformats.org/officeDocument/2006/relationships/slide" Target="slides/slide31.xml"/><Relationship Id="rId40" Type="http://schemas.openxmlformats.org/officeDocument/2006/relationships/slide" Target="slides/slide34.xml"/><Relationship Id="rId45" Type="http://schemas.openxmlformats.org/officeDocument/2006/relationships/slide" Target="slides/slide39.xml"/><Relationship Id="rId53" Type="http://schemas.openxmlformats.org/officeDocument/2006/relationships/slide" Target="slides/slide47.xml"/><Relationship Id="rId58" Type="http://schemas.openxmlformats.org/officeDocument/2006/relationships/presProps" Target="presProps.xml"/><Relationship Id="rId5" Type="http://schemas.openxmlformats.org/officeDocument/2006/relationships/slideMaster" Target="slideMasters/slideMaster5.xml"/><Relationship Id="rId61" Type="http://schemas.openxmlformats.org/officeDocument/2006/relationships/tableStyles" Target="tableStyles.xml"/><Relationship Id="rId19" Type="http://schemas.openxmlformats.org/officeDocument/2006/relationships/slide" Target="slides/slide13.xml"/><Relationship Id="rId14" Type="http://schemas.openxmlformats.org/officeDocument/2006/relationships/slide" Target="slides/slide8.xml"/><Relationship Id="rId22" Type="http://schemas.openxmlformats.org/officeDocument/2006/relationships/slide" Target="slides/slide16.xml"/><Relationship Id="rId27" Type="http://schemas.openxmlformats.org/officeDocument/2006/relationships/slide" Target="slides/slide21.xml"/><Relationship Id="rId30" Type="http://schemas.openxmlformats.org/officeDocument/2006/relationships/slide" Target="slides/slide24.xml"/><Relationship Id="rId35" Type="http://schemas.openxmlformats.org/officeDocument/2006/relationships/slide" Target="slides/slide29.xml"/><Relationship Id="rId43" Type="http://schemas.openxmlformats.org/officeDocument/2006/relationships/slide" Target="slides/slide37.xml"/><Relationship Id="rId48" Type="http://schemas.openxmlformats.org/officeDocument/2006/relationships/slide" Target="slides/slide42.xml"/><Relationship Id="rId56" Type="http://schemas.openxmlformats.org/officeDocument/2006/relationships/slide" Target="slides/slide50.xml"/><Relationship Id="rId8" Type="http://schemas.openxmlformats.org/officeDocument/2006/relationships/slide" Target="slides/slide2.xml"/><Relationship Id="rId51" Type="http://schemas.openxmlformats.org/officeDocument/2006/relationships/slide" Target="slides/slide45.xml"/><Relationship Id="rId3" Type="http://schemas.openxmlformats.org/officeDocument/2006/relationships/slideMaster" Target="slideMasters/slideMaster3.xml"/><Relationship Id="rId12" Type="http://schemas.openxmlformats.org/officeDocument/2006/relationships/slide" Target="slides/slide6.xml"/><Relationship Id="rId17" Type="http://schemas.openxmlformats.org/officeDocument/2006/relationships/slide" Target="slides/slide11.xml"/><Relationship Id="rId25" Type="http://schemas.openxmlformats.org/officeDocument/2006/relationships/slide" Target="slides/slide19.xml"/><Relationship Id="rId33" Type="http://schemas.openxmlformats.org/officeDocument/2006/relationships/slide" Target="slides/slide27.xml"/><Relationship Id="rId38" Type="http://schemas.openxmlformats.org/officeDocument/2006/relationships/slide" Target="slides/slide32.xml"/><Relationship Id="rId46" Type="http://schemas.openxmlformats.org/officeDocument/2006/relationships/slide" Target="slides/slide40.xml"/><Relationship Id="rId59" Type="http://schemas.openxmlformats.org/officeDocument/2006/relationships/viewProps" Target="viewProps.xml"/><Relationship Id="rId20" Type="http://schemas.openxmlformats.org/officeDocument/2006/relationships/slide" Target="slides/slide14.xml"/><Relationship Id="rId41" Type="http://schemas.openxmlformats.org/officeDocument/2006/relationships/slide" Target="slides/slide35.xml"/><Relationship Id="rId54" Type="http://schemas.openxmlformats.org/officeDocument/2006/relationships/slide" Target="slides/slide48.xml"/><Relationship Id="rId1" Type="http://schemas.openxmlformats.org/officeDocument/2006/relationships/slideMaster" Target="slideMasters/slideMaster1.xml"/><Relationship Id="rId6" Type="http://schemas.openxmlformats.org/officeDocument/2006/relationships/slideMaster" Target="slideMasters/slideMaster6.xml"/><Relationship Id="rId15" Type="http://schemas.openxmlformats.org/officeDocument/2006/relationships/slide" Target="slides/slide9.xml"/><Relationship Id="rId23" Type="http://schemas.openxmlformats.org/officeDocument/2006/relationships/slide" Target="slides/slide17.xml"/><Relationship Id="rId28" Type="http://schemas.openxmlformats.org/officeDocument/2006/relationships/slide" Target="slides/slide22.xml"/><Relationship Id="rId36" Type="http://schemas.openxmlformats.org/officeDocument/2006/relationships/slide" Target="slides/slide30.xml"/><Relationship Id="rId49" Type="http://schemas.openxmlformats.org/officeDocument/2006/relationships/slide" Target="slides/slide43.xml"/><Relationship Id="rId57" Type="http://schemas.openxmlformats.org/officeDocument/2006/relationships/slide" Target="slides/slide51.xml"/><Relationship Id="rId10" Type="http://schemas.openxmlformats.org/officeDocument/2006/relationships/slide" Target="slides/slide4.xml"/><Relationship Id="rId31" Type="http://schemas.openxmlformats.org/officeDocument/2006/relationships/slide" Target="slides/slide25.xml"/><Relationship Id="rId44" Type="http://schemas.openxmlformats.org/officeDocument/2006/relationships/slide" Target="slides/slide38.xml"/><Relationship Id="rId52" Type="http://schemas.openxmlformats.org/officeDocument/2006/relationships/slide" Target="slides/slide46.xml"/><Relationship Id="rId60" Type="http://schemas.openxmlformats.org/officeDocument/2006/relationships/theme" Target="theme/theme1.xml"/><Relationship Id="rId4" Type="http://schemas.openxmlformats.org/officeDocument/2006/relationships/slideMaster" Target="slideMasters/slideMaster4.xml"/><Relationship Id="rId9"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6.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65FB2B7-18FD-4171-632D-238D8128C5DA}"/>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CA"/>
          </a:p>
        </p:txBody>
      </p:sp>
      <p:sp>
        <p:nvSpPr>
          <p:cNvPr id="3" name="Subtitle 2">
            <a:extLst>
              <a:ext uri="{FF2B5EF4-FFF2-40B4-BE49-F238E27FC236}">
                <a16:creationId xmlns:a16="http://schemas.microsoft.com/office/drawing/2014/main" id="{A3E38818-5FBC-E4AC-9E9E-6031F44DDAA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CA"/>
          </a:p>
        </p:txBody>
      </p:sp>
      <p:sp>
        <p:nvSpPr>
          <p:cNvPr id="4" name="Date Placeholder 3">
            <a:extLst>
              <a:ext uri="{FF2B5EF4-FFF2-40B4-BE49-F238E27FC236}">
                <a16:creationId xmlns:a16="http://schemas.microsoft.com/office/drawing/2014/main" id="{D2D6F780-9019-2941-47E7-63AC3D914CAC}"/>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5" name="Footer Placeholder 4">
            <a:extLst>
              <a:ext uri="{FF2B5EF4-FFF2-40B4-BE49-F238E27FC236}">
                <a16:creationId xmlns:a16="http://schemas.microsoft.com/office/drawing/2014/main" id="{E06FBECA-F67D-7ACB-A549-5064D6E07E8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BD9F4801-1B5A-A8B3-B7D3-2D957F6F3DCF}"/>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39886116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2D169EC-AF98-B353-152F-5F9A0E419D69}"/>
              </a:ext>
            </a:extLst>
          </p:cNvPr>
          <p:cNvSpPr>
            <a:spLocks noGrp="1"/>
          </p:cNvSpPr>
          <p:nvPr>
            <p:ph type="title"/>
          </p:nvPr>
        </p:nvSpPr>
        <p:spPr/>
        <p:txBody>
          <a:bodyPr/>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9ECD6A62-FFB3-BD5E-2DB6-9FF0A889E932}"/>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C0BAA32E-0012-20F6-BFFB-8A45DA24ADDE}"/>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5" name="Footer Placeholder 4">
            <a:extLst>
              <a:ext uri="{FF2B5EF4-FFF2-40B4-BE49-F238E27FC236}">
                <a16:creationId xmlns:a16="http://schemas.microsoft.com/office/drawing/2014/main" id="{69785D82-D3E0-1504-5E4D-DF7B7645325E}"/>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7E2C023A-8BF3-AC8D-7329-E52B56B93C4B}"/>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26083294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3F187A3-52F8-8216-A7E4-B0F2B170B840}"/>
              </a:ext>
            </a:extLst>
          </p:cNvPr>
          <p:cNvSpPr>
            <a:spLocks noGrp="1"/>
          </p:cNvSpPr>
          <p:nvPr>
            <p:ph type="title" orient="vert"/>
          </p:nvPr>
        </p:nvSpPr>
        <p:spPr>
          <a:xfrm>
            <a:off x="8724900" y="365125"/>
            <a:ext cx="2628900" cy="5811838"/>
          </a:xfrm>
        </p:spPr>
        <p:txBody>
          <a:bodyPr vert="eaVert"/>
          <a:lstStyle/>
          <a:p>
            <a:r>
              <a:rPr lang="en-US"/>
              <a:t>Click to edit Master title style</a:t>
            </a:r>
            <a:endParaRPr lang="en-CA"/>
          </a:p>
        </p:txBody>
      </p:sp>
      <p:sp>
        <p:nvSpPr>
          <p:cNvPr id="3" name="Vertical Text Placeholder 2">
            <a:extLst>
              <a:ext uri="{FF2B5EF4-FFF2-40B4-BE49-F238E27FC236}">
                <a16:creationId xmlns:a16="http://schemas.microsoft.com/office/drawing/2014/main" id="{01D0E062-331F-A28B-55FB-FC5515247A7B}"/>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71047CF0-3086-87DD-706A-C9892BD4BC71}"/>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5" name="Footer Placeholder 4">
            <a:extLst>
              <a:ext uri="{FF2B5EF4-FFF2-40B4-BE49-F238E27FC236}">
                <a16:creationId xmlns:a16="http://schemas.microsoft.com/office/drawing/2014/main" id="{79CB6B0C-EB74-A0A3-B0F7-28D30FB612B7}"/>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632302C-0C46-6E9F-5294-7D581A2F231F}"/>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2357416567"/>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8834054C-630C-2D55-203E-C6E7D1C52752}"/>
              </a:ext>
            </a:extLst>
          </p:cNvPr>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CA">
              <a:solidFill>
                <a:srgbClr val="000000"/>
              </a:solidFill>
            </a:endParaRPr>
          </a:p>
        </p:txBody>
      </p:sp>
      <p:sp>
        <p:nvSpPr>
          <p:cNvPr id="3" name="Rectangle 5">
            <a:extLst>
              <a:ext uri="{FF2B5EF4-FFF2-40B4-BE49-F238E27FC236}">
                <a16:creationId xmlns:a16="http://schemas.microsoft.com/office/drawing/2014/main" id="{CF81C89E-84D8-D3FD-0A8F-069CA7287E98}"/>
              </a:ext>
            </a:extLst>
          </p:cNvPr>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CA">
              <a:solidFill>
                <a:srgbClr val="000000"/>
              </a:solidFill>
            </a:endParaRPr>
          </a:p>
        </p:txBody>
      </p:sp>
      <p:sp>
        <p:nvSpPr>
          <p:cNvPr id="4" name="Rectangle 6">
            <a:extLst>
              <a:ext uri="{FF2B5EF4-FFF2-40B4-BE49-F238E27FC236}">
                <a16:creationId xmlns:a16="http://schemas.microsoft.com/office/drawing/2014/main" id="{619FABE4-9E58-ED2C-5C6E-0FFFC63DD1BD}"/>
              </a:ext>
            </a:extLst>
          </p:cNvPr>
          <p:cNvSpPr>
            <a:spLocks noGrp="1" noChangeArrowheads="1"/>
          </p:cNvSpPr>
          <p:nvPr>
            <p:ph type="sldNum" sz="quarter" idx="12"/>
          </p:nvPr>
        </p:nvSpPr>
        <p:spPr>
          <a:ln/>
        </p:spPr>
        <p:txBody>
          <a:bodyPr/>
          <a:lstStyle>
            <a:lvl1pPr>
              <a:defRPr/>
            </a:lvl1pPr>
          </a:lstStyle>
          <a:p>
            <a:pPr fontAlgn="base">
              <a:spcBef>
                <a:spcPct val="0"/>
              </a:spcBef>
              <a:spcAft>
                <a:spcPct val="0"/>
              </a:spcAft>
            </a:pPr>
            <a:fld id="{4A9B2BE9-A283-4D5A-9C32-8995487CDE29}" type="slidenum">
              <a:rPr lang="en-CA" altLang="en-US" smtClean="0">
                <a:solidFill>
                  <a:srgbClr val="000000"/>
                </a:solidFill>
              </a:rPr>
              <a:pPr fontAlgn="base">
                <a:spcBef>
                  <a:spcPct val="0"/>
                </a:spcBef>
                <a:spcAft>
                  <a:spcPct val="0"/>
                </a:spcAft>
              </a:pPr>
              <a:t>‹#›</a:t>
            </a:fld>
            <a:endParaRPr lang="en-CA" altLang="en-US">
              <a:solidFill>
                <a:srgbClr val="000000"/>
              </a:solidFill>
            </a:endParaRPr>
          </a:p>
        </p:txBody>
      </p:sp>
    </p:spTree>
    <p:extLst>
      <p:ext uri="{BB962C8B-B14F-4D97-AF65-F5344CB8AC3E}">
        <p14:creationId xmlns:p14="http://schemas.microsoft.com/office/powerpoint/2010/main" val="76357449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1"/>
            <a:ext cx="8534400" cy="1752600"/>
          </a:xfrm>
        </p:spPr>
        <p:txBody>
          <a:bodyPr/>
          <a:lstStyle>
            <a:lvl1pPr marL="0" indent="0" algn="ctr">
              <a:buNone/>
              <a:defRPr>
                <a:solidFill>
                  <a:schemeClr val="tx1">
                    <a:tint val="75000"/>
                  </a:schemeClr>
                </a:solidFill>
              </a:defRPr>
            </a:lvl1pPr>
            <a:lvl2pPr marL="457153" indent="0" algn="ctr">
              <a:buNone/>
              <a:defRPr>
                <a:solidFill>
                  <a:schemeClr val="tx1">
                    <a:tint val="75000"/>
                  </a:schemeClr>
                </a:solidFill>
              </a:defRPr>
            </a:lvl2pPr>
            <a:lvl3pPr marL="914305" indent="0" algn="ctr">
              <a:buNone/>
              <a:defRPr>
                <a:solidFill>
                  <a:schemeClr val="tx1">
                    <a:tint val="75000"/>
                  </a:schemeClr>
                </a:solidFill>
              </a:defRPr>
            </a:lvl3pPr>
            <a:lvl4pPr marL="1371458" indent="0" algn="ctr">
              <a:buNone/>
              <a:defRPr>
                <a:solidFill>
                  <a:schemeClr val="tx1">
                    <a:tint val="75000"/>
                  </a:schemeClr>
                </a:solidFill>
              </a:defRPr>
            </a:lvl4pPr>
            <a:lvl5pPr marL="1828610" indent="0" algn="ctr">
              <a:buNone/>
              <a:defRPr>
                <a:solidFill>
                  <a:schemeClr val="tx1">
                    <a:tint val="75000"/>
                  </a:schemeClr>
                </a:solidFill>
              </a:defRPr>
            </a:lvl5pPr>
            <a:lvl6pPr marL="2285763" indent="0" algn="ctr">
              <a:buNone/>
              <a:defRPr>
                <a:solidFill>
                  <a:schemeClr val="tx1">
                    <a:tint val="75000"/>
                  </a:schemeClr>
                </a:solidFill>
              </a:defRPr>
            </a:lvl6pPr>
            <a:lvl7pPr marL="2742915" indent="0" algn="ctr">
              <a:buNone/>
              <a:defRPr>
                <a:solidFill>
                  <a:schemeClr val="tx1">
                    <a:tint val="75000"/>
                  </a:schemeClr>
                </a:solidFill>
              </a:defRPr>
            </a:lvl7pPr>
            <a:lvl8pPr marL="3200068" indent="0" algn="ctr">
              <a:buNone/>
              <a:defRPr>
                <a:solidFill>
                  <a:schemeClr val="tx1">
                    <a:tint val="75000"/>
                  </a:schemeClr>
                </a:solidFill>
              </a:defRPr>
            </a:lvl8pPr>
            <a:lvl9pPr marL="365722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880282CE-BE43-D2E4-599B-AB30B154B198}"/>
              </a:ext>
            </a:extLst>
          </p:cNvPr>
          <p:cNvSpPr>
            <a:spLocks noGrp="1"/>
          </p:cNvSpPr>
          <p:nvPr>
            <p:ph type="dt" sz="half" idx="10"/>
          </p:nvPr>
        </p:nvSpPr>
        <p:spPr/>
        <p:txBody>
          <a:bodyPr/>
          <a:lstStyle>
            <a:lvl1pPr>
              <a:defRPr/>
            </a:lvl1pPr>
          </a:lstStyle>
          <a:p>
            <a:pPr>
              <a:defRPr/>
            </a:pPr>
            <a:fld id="{AD62182F-A8EB-4DFC-A206-10FBE4679AD5}" type="datetimeFigureOut">
              <a:rPr lang="en-US"/>
              <a:pPr>
                <a:defRPr/>
              </a:pPr>
              <a:t>9/11/2023</a:t>
            </a:fld>
            <a:endParaRPr lang="en-US"/>
          </a:p>
        </p:txBody>
      </p:sp>
      <p:sp>
        <p:nvSpPr>
          <p:cNvPr id="5" name="Footer Placeholder 4">
            <a:extLst>
              <a:ext uri="{FF2B5EF4-FFF2-40B4-BE49-F238E27FC236}">
                <a16:creationId xmlns:a16="http://schemas.microsoft.com/office/drawing/2014/main" id="{F663ECD0-3378-A0C0-9786-CA95E6F9577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9B75FBE-B9DC-49C9-B2FF-E2872DFB2719}"/>
              </a:ext>
            </a:extLst>
          </p:cNvPr>
          <p:cNvSpPr>
            <a:spLocks noGrp="1"/>
          </p:cNvSpPr>
          <p:nvPr>
            <p:ph type="sldNum" sz="quarter" idx="12"/>
          </p:nvPr>
        </p:nvSpPr>
        <p:spPr/>
        <p:txBody>
          <a:bodyPr/>
          <a:lstStyle>
            <a:lvl1pPr>
              <a:defRPr/>
            </a:lvl1pPr>
          </a:lstStyle>
          <a:p>
            <a:pPr>
              <a:defRPr/>
            </a:pPr>
            <a:fld id="{5139654A-0C2C-4B07-A693-A70A53ED07EC}" type="slidenum">
              <a:rPr lang="en-US" altLang="en-US"/>
              <a:pPr>
                <a:defRPr/>
              </a:pPr>
              <a:t>‹#›</a:t>
            </a:fld>
            <a:endParaRPr lang="en-US" altLang="en-US"/>
          </a:p>
        </p:txBody>
      </p:sp>
    </p:spTree>
    <p:extLst>
      <p:ext uri="{BB962C8B-B14F-4D97-AF65-F5344CB8AC3E}">
        <p14:creationId xmlns:p14="http://schemas.microsoft.com/office/powerpoint/2010/main" val="406438843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107D630B-3691-A2FE-22AD-9B7E72565F06}"/>
              </a:ext>
            </a:extLst>
          </p:cNvPr>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CA">
              <a:solidFill>
                <a:srgbClr val="000000"/>
              </a:solidFill>
            </a:endParaRPr>
          </a:p>
        </p:txBody>
      </p:sp>
      <p:sp>
        <p:nvSpPr>
          <p:cNvPr id="3" name="Rectangle 5">
            <a:extLst>
              <a:ext uri="{FF2B5EF4-FFF2-40B4-BE49-F238E27FC236}">
                <a16:creationId xmlns:a16="http://schemas.microsoft.com/office/drawing/2014/main" id="{898BB93A-68DD-746D-7137-76227CC05A44}"/>
              </a:ext>
            </a:extLst>
          </p:cNvPr>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CA">
              <a:solidFill>
                <a:srgbClr val="000000"/>
              </a:solidFill>
            </a:endParaRPr>
          </a:p>
        </p:txBody>
      </p:sp>
      <p:sp>
        <p:nvSpPr>
          <p:cNvPr id="4" name="Rectangle 6">
            <a:extLst>
              <a:ext uri="{FF2B5EF4-FFF2-40B4-BE49-F238E27FC236}">
                <a16:creationId xmlns:a16="http://schemas.microsoft.com/office/drawing/2014/main" id="{F26CBEE7-2535-6B70-2262-6F0F34A14F4D}"/>
              </a:ext>
            </a:extLst>
          </p:cNvPr>
          <p:cNvSpPr>
            <a:spLocks noGrp="1" noChangeArrowheads="1"/>
          </p:cNvSpPr>
          <p:nvPr>
            <p:ph type="sldNum" sz="quarter" idx="12"/>
          </p:nvPr>
        </p:nvSpPr>
        <p:spPr>
          <a:ln/>
        </p:spPr>
        <p:txBody>
          <a:bodyPr/>
          <a:lstStyle>
            <a:lvl1pPr>
              <a:defRPr/>
            </a:lvl1pPr>
          </a:lstStyle>
          <a:p>
            <a:pPr fontAlgn="base">
              <a:spcBef>
                <a:spcPct val="0"/>
              </a:spcBef>
              <a:spcAft>
                <a:spcPct val="0"/>
              </a:spcAft>
              <a:defRPr/>
            </a:pPr>
            <a:fld id="{F8CB44BF-9FF5-4ED7-A85B-F30024BDFB09}" type="slidenum">
              <a:rPr lang="en-CA" altLang="en-US" smtClean="0">
                <a:solidFill>
                  <a:srgbClr val="000000"/>
                </a:solidFill>
              </a:rPr>
              <a:pPr fontAlgn="base">
                <a:spcBef>
                  <a:spcPct val="0"/>
                </a:spcBef>
                <a:spcAft>
                  <a:spcPct val="0"/>
                </a:spcAft>
                <a:defRPr/>
              </a:pPr>
              <a:t>‹#›</a:t>
            </a:fld>
            <a:endParaRPr lang="en-CA" altLang="en-US">
              <a:solidFill>
                <a:srgbClr val="000000"/>
              </a:solidFill>
            </a:endParaRPr>
          </a:p>
        </p:txBody>
      </p:sp>
    </p:spTree>
    <p:extLst>
      <p:ext uri="{BB962C8B-B14F-4D97-AF65-F5344CB8AC3E}">
        <p14:creationId xmlns:p14="http://schemas.microsoft.com/office/powerpoint/2010/main" val="77134429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7"/>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1"/>
            <a:ext cx="8534400" cy="1752600"/>
          </a:xfrm>
        </p:spPr>
        <p:txBody>
          <a:bodyPr/>
          <a:lstStyle>
            <a:lvl1pPr marL="0" indent="0" algn="ctr">
              <a:buNone/>
              <a:defRPr>
                <a:solidFill>
                  <a:schemeClr val="tx1">
                    <a:tint val="75000"/>
                  </a:schemeClr>
                </a:solidFill>
              </a:defRPr>
            </a:lvl1pPr>
            <a:lvl2pPr marL="457153" indent="0" algn="ctr">
              <a:buNone/>
              <a:defRPr>
                <a:solidFill>
                  <a:schemeClr val="tx1">
                    <a:tint val="75000"/>
                  </a:schemeClr>
                </a:solidFill>
              </a:defRPr>
            </a:lvl2pPr>
            <a:lvl3pPr marL="914305" indent="0" algn="ctr">
              <a:buNone/>
              <a:defRPr>
                <a:solidFill>
                  <a:schemeClr val="tx1">
                    <a:tint val="75000"/>
                  </a:schemeClr>
                </a:solidFill>
              </a:defRPr>
            </a:lvl3pPr>
            <a:lvl4pPr marL="1371458" indent="0" algn="ctr">
              <a:buNone/>
              <a:defRPr>
                <a:solidFill>
                  <a:schemeClr val="tx1">
                    <a:tint val="75000"/>
                  </a:schemeClr>
                </a:solidFill>
              </a:defRPr>
            </a:lvl4pPr>
            <a:lvl5pPr marL="1828610" indent="0" algn="ctr">
              <a:buNone/>
              <a:defRPr>
                <a:solidFill>
                  <a:schemeClr val="tx1">
                    <a:tint val="75000"/>
                  </a:schemeClr>
                </a:solidFill>
              </a:defRPr>
            </a:lvl5pPr>
            <a:lvl6pPr marL="2285763" indent="0" algn="ctr">
              <a:buNone/>
              <a:defRPr>
                <a:solidFill>
                  <a:schemeClr val="tx1">
                    <a:tint val="75000"/>
                  </a:schemeClr>
                </a:solidFill>
              </a:defRPr>
            </a:lvl6pPr>
            <a:lvl7pPr marL="2742915" indent="0" algn="ctr">
              <a:buNone/>
              <a:defRPr>
                <a:solidFill>
                  <a:schemeClr val="tx1">
                    <a:tint val="75000"/>
                  </a:schemeClr>
                </a:solidFill>
              </a:defRPr>
            </a:lvl7pPr>
            <a:lvl8pPr marL="3200068" indent="0" algn="ctr">
              <a:buNone/>
              <a:defRPr>
                <a:solidFill>
                  <a:schemeClr val="tx1">
                    <a:tint val="75000"/>
                  </a:schemeClr>
                </a:solidFill>
              </a:defRPr>
            </a:lvl8pPr>
            <a:lvl9pPr marL="3657220"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1E9E26A1-9D70-1B06-90AC-A409B45EEDF9}"/>
              </a:ext>
            </a:extLst>
          </p:cNvPr>
          <p:cNvSpPr>
            <a:spLocks noGrp="1"/>
          </p:cNvSpPr>
          <p:nvPr>
            <p:ph type="dt" sz="half" idx="10"/>
          </p:nvPr>
        </p:nvSpPr>
        <p:spPr/>
        <p:txBody>
          <a:bodyPr/>
          <a:lstStyle>
            <a:lvl1pPr>
              <a:defRPr/>
            </a:lvl1pPr>
          </a:lstStyle>
          <a:p>
            <a:pPr>
              <a:defRPr/>
            </a:pPr>
            <a:fld id="{57B06122-25D7-4B4A-B337-BB57D26B010D}" type="datetimeFigureOut">
              <a:rPr lang="en-US" smtClean="0">
                <a:solidFill>
                  <a:prstClr val="white">
                    <a:tint val="75000"/>
                  </a:prstClr>
                </a:solidFill>
              </a:rPr>
              <a:pPr>
                <a:defRPr/>
              </a:pPr>
              <a:t>9/11/2023</a:t>
            </a:fld>
            <a:endParaRPr lang="en-US">
              <a:solidFill>
                <a:prstClr val="white">
                  <a:tint val="75000"/>
                </a:prstClr>
              </a:solidFill>
            </a:endParaRPr>
          </a:p>
        </p:txBody>
      </p:sp>
      <p:sp>
        <p:nvSpPr>
          <p:cNvPr id="5" name="Footer Placeholder 4">
            <a:extLst>
              <a:ext uri="{FF2B5EF4-FFF2-40B4-BE49-F238E27FC236}">
                <a16:creationId xmlns:a16="http://schemas.microsoft.com/office/drawing/2014/main" id="{50B49078-1409-6827-DC4C-82AEE3905C6F}"/>
              </a:ext>
            </a:extLst>
          </p:cNvPr>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6" name="Slide Number Placeholder 5">
            <a:extLst>
              <a:ext uri="{FF2B5EF4-FFF2-40B4-BE49-F238E27FC236}">
                <a16:creationId xmlns:a16="http://schemas.microsoft.com/office/drawing/2014/main" id="{37755267-CCDA-9101-2AA0-9717F4BB76FD}"/>
              </a:ext>
            </a:extLst>
          </p:cNvPr>
          <p:cNvSpPr>
            <a:spLocks noGrp="1"/>
          </p:cNvSpPr>
          <p:nvPr>
            <p:ph type="sldNum" sz="quarter" idx="12"/>
          </p:nvPr>
        </p:nvSpPr>
        <p:spPr/>
        <p:txBody>
          <a:bodyPr/>
          <a:lstStyle>
            <a:lvl1pPr>
              <a:defRPr/>
            </a:lvl1pPr>
          </a:lstStyle>
          <a:p>
            <a:pPr fontAlgn="base">
              <a:spcBef>
                <a:spcPct val="0"/>
              </a:spcBef>
              <a:spcAft>
                <a:spcPct val="0"/>
              </a:spcAft>
            </a:pPr>
            <a:fld id="{E4448269-DA32-46DD-B25C-6FED9D9B7274}" type="slidenum">
              <a:rPr lang="en-US" altLang="en-US" smtClean="0">
                <a:cs typeface="Arial" panose="020B0604020202020204" pitchFamily="34" charset="0"/>
              </a:rPr>
              <a:pPr fontAlgn="base">
                <a:spcBef>
                  <a:spcPct val="0"/>
                </a:spcBef>
                <a:spcAft>
                  <a:spcPct val="0"/>
                </a:spcAft>
              </a:pPr>
              <a:t>‹#›</a:t>
            </a:fld>
            <a:endParaRPr lang="en-US" altLang="en-US">
              <a:cs typeface="Arial" panose="020B0604020202020204" pitchFamily="34" charset="0"/>
            </a:endParaRPr>
          </a:p>
        </p:txBody>
      </p:sp>
    </p:spTree>
    <p:extLst>
      <p:ext uri="{BB962C8B-B14F-4D97-AF65-F5344CB8AC3E}">
        <p14:creationId xmlns:p14="http://schemas.microsoft.com/office/powerpoint/2010/main" val="406159668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72BF700-B9A4-5ED5-E875-4D27D4AFE5B2}"/>
              </a:ext>
            </a:extLst>
          </p:cNvPr>
          <p:cNvSpPr>
            <a:spLocks noGrp="1"/>
          </p:cNvSpPr>
          <p:nvPr>
            <p:ph type="dt" sz="half" idx="10"/>
          </p:nvPr>
        </p:nvSpPr>
        <p:spPr/>
        <p:txBody>
          <a:bodyPr/>
          <a:lstStyle>
            <a:lvl1pPr>
              <a:defRPr/>
            </a:lvl1pPr>
          </a:lstStyle>
          <a:p>
            <a:pPr>
              <a:defRPr/>
            </a:pPr>
            <a:fld id="{888E5B17-B644-4E06-BB31-516549E922F4}" type="datetimeFigureOut">
              <a:rPr lang="en-US" smtClean="0">
                <a:solidFill>
                  <a:prstClr val="white">
                    <a:tint val="75000"/>
                  </a:prstClr>
                </a:solidFill>
              </a:rPr>
              <a:pPr>
                <a:defRPr/>
              </a:pPr>
              <a:t>9/11/2023</a:t>
            </a:fld>
            <a:endParaRPr lang="en-US">
              <a:solidFill>
                <a:prstClr val="white">
                  <a:tint val="75000"/>
                </a:prstClr>
              </a:solidFill>
            </a:endParaRPr>
          </a:p>
        </p:txBody>
      </p:sp>
      <p:sp>
        <p:nvSpPr>
          <p:cNvPr id="3" name="Footer Placeholder 4">
            <a:extLst>
              <a:ext uri="{FF2B5EF4-FFF2-40B4-BE49-F238E27FC236}">
                <a16:creationId xmlns:a16="http://schemas.microsoft.com/office/drawing/2014/main" id="{77121798-A6B7-E724-BADB-14D4D18AEA9C}"/>
              </a:ext>
            </a:extLst>
          </p:cNvPr>
          <p:cNvSpPr>
            <a:spLocks noGrp="1"/>
          </p:cNvSpPr>
          <p:nvPr>
            <p:ph type="ftr" sz="quarter" idx="11"/>
          </p:nvPr>
        </p:nvSpPr>
        <p:spPr/>
        <p:txBody>
          <a:bodyPr/>
          <a:lstStyle>
            <a:lvl1pPr>
              <a:defRPr/>
            </a:lvl1pPr>
          </a:lstStyle>
          <a:p>
            <a:pPr>
              <a:defRPr/>
            </a:pPr>
            <a:endParaRPr lang="en-US">
              <a:solidFill>
                <a:prstClr val="white">
                  <a:tint val="75000"/>
                </a:prstClr>
              </a:solidFill>
            </a:endParaRPr>
          </a:p>
        </p:txBody>
      </p:sp>
      <p:sp>
        <p:nvSpPr>
          <p:cNvPr id="4" name="Slide Number Placeholder 5">
            <a:extLst>
              <a:ext uri="{FF2B5EF4-FFF2-40B4-BE49-F238E27FC236}">
                <a16:creationId xmlns:a16="http://schemas.microsoft.com/office/drawing/2014/main" id="{BEF9C643-1EE4-9B16-5DE8-3C627BED8320}"/>
              </a:ext>
            </a:extLst>
          </p:cNvPr>
          <p:cNvSpPr>
            <a:spLocks noGrp="1"/>
          </p:cNvSpPr>
          <p:nvPr>
            <p:ph type="sldNum" sz="quarter" idx="12"/>
          </p:nvPr>
        </p:nvSpPr>
        <p:spPr/>
        <p:txBody>
          <a:bodyPr/>
          <a:lstStyle>
            <a:lvl1pPr>
              <a:defRPr/>
            </a:lvl1pPr>
          </a:lstStyle>
          <a:p>
            <a:pPr fontAlgn="base">
              <a:spcBef>
                <a:spcPct val="0"/>
              </a:spcBef>
              <a:spcAft>
                <a:spcPct val="0"/>
              </a:spcAft>
              <a:defRPr/>
            </a:pPr>
            <a:fld id="{C775EBDE-CA7C-4157-BFE3-2CD7E86CCE51}" type="slidenum">
              <a:rPr lang="en-US" altLang="en-US" smtClean="0">
                <a:cs typeface="Arial" panose="020B0604020202020204" pitchFamily="34" charset="0"/>
              </a:rPr>
              <a:pPr fontAlgn="base">
                <a:spcBef>
                  <a:spcPct val="0"/>
                </a:spcBef>
                <a:spcAft>
                  <a:spcPct val="0"/>
                </a:spcAft>
                <a:defRPr/>
              </a:pPr>
              <a:t>‹#›</a:t>
            </a:fld>
            <a:endParaRPr lang="en-US" altLang="en-US">
              <a:cs typeface="Arial" panose="020B0604020202020204" pitchFamily="34" charset="0"/>
            </a:endParaRPr>
          </a:p>
        </p:txBody>
      </p:sp>
    </p:spTree>
    <p:extLst>
      <p:ext uri="{BB962C8B-B14F-4D97-AF65-F5344CB8AC3E}">
        <p14:creationId xmlns:p14="http://schemas.microsoft.com/office/powerpoint/2010/main" val="252781849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A4E58FD3-9A29-970F-BBD9-59D7EDFE0CAD}"/>
              </a:ext>
            </a:extLst>
          </p:cNvPr>
          <p:cNvSpPr>
            <a:spLocks noGrp="1" noChangeArrowheads="1"/>
          </p:cNvSpPr>
          <p:nvPr>
            <p:ph type="dt" sz="half" idx="10"/>
          </p:nvPr>
        </p:nvSpPr>
        <p:spPr>
          <a:ln/>
        </p:spPr>
        <p:txBody>
          <a:bodyPr/>
          <a:lstStyle>
            <a:lvl1pPr>
              <a:defRPr/>
            </a:lvl1pPr>
          </a:lstStyle>
          <a:p>
            <a:pPr fontAlgn="base">
              <a:spcBef>
                <a:spcPct val="0"/>
              </a:spcBef>
              <a:spcAft>
                <a:spcPct val="0"/>
              </a:spcAft>
              <a:defRPr/>
            </a:pPr>
            <a:endParaRPr lang="en-CA">
              <a:solidFill>
                <a:srgbClr val="000000"/>
              </a:solidFill>
            </a:endParaRPr>
          </a:p>
        </p:txBody>
      </p:sp>
      <p:sp>
        <p:nvSpPr>
          <p:cNvPr id="3" name="Rectangle 5">
            <a:extLst>
              <a:ext uri="{FF2B5EF4-FFF2-40B4-BE49-F238E27FC236}">
                <a16:creationId xmlns:a16="http://schemas.microsoft.com/office/drawing/2014/main" id="{49C90B13-7790-84BA-D216-0B5C4CF8FF7E}"/>
              </a:ext>
            </a:extLst>
          </p:cNvPr>
          <p:cNvSpPr>
            <a:spLocks noGrp="1" noChangeArrowheads="1"/>
          </p:cNvSpPr>
          <p:nvPr>
            <p:ph type="ftr" sz="quarter" idx="11"/>
          </p:nvPr>
        </p:nvSpPr>
        <p:spPr>
          <a:ln/>
        </p:spPr>
        <p:txBody>
          <a:bodyPr/>
          <a:lstStyle>
            <a:lvl1pPr>
              <a:defRPr/>
            </a:lvl1pPr>
          </a:lstStyle>
          <a:p>
            <a:pPr fontAlgn="base">
              <a:spcBef>
                <a:spcPct val="0"/>
              </a:spcBef>
              <a:spcAft>
                <a:spcPct val="0"/>
              </a:spcAft>
              <a:defRPr/>
            </a:pPr>
            <a:endParaRPr lang="en-CA">
              <a:solidFill>
                <a:srgbClr val="000000"/>
              </a:solidFill>
            </a:endParaRPr>
          </a:p>
        </p:txBody>
      </p:sp>
      <p:sp>
        <p:nvSpPr>
          <p:cNvPr id="4" name="Rectangle 6">
            <a:extLst>
              <a:ext uri="{FF2B5EF4-FFF2-40B4-BE49-F238E27FC236}">
                <a16:creationId xmlns:a16="http://schemas.microsoft.com/office/drawing/2014/main" id="{542A59C8-75BE-64F5-7848-E3D129D1D338}"/>
              </a:ext>
            </a:extLst>
          </p:cNvPr>
          <p:cNvSpPr>
            <a:spLocks noGrp="1" noChangeArrowheads="1"/>
          </p:cNvSpPr>
          <p:nvPr>
            <p:ph type="sldNum" sz="quarter" idx="12"/>
          </p:nvPr>
        </p:nvSpPr>
        <p:spPr>
          <a:ln/>
        </p:spPr>
        <p:txBody>
          <a:bodyPr/>
          <a:lstStyle>
            <a:lvl1pPr>
              <a:defRPr/>
            </a:lvl1pPr>
          </a:lstStyle>
          <a:p>
            <a:pPr fontAlgn="base">
              <a:spcBef>
                <a:spcPct val="0"/>
              </a:spcBef>
              <a:spcAft>
                <a:spcPct val="0"/>
              </a:spcAft>
            </a:pPr>
            <a:fld id="{297B17D9-7249-4A85-8022-ACACFF02B970}" type="slidenum">
              <a:rPr lang="en-CA" altLang="en-US" smtClean="0">
                <a:solidFill>
                  <a:srgbClr val="000000"/>
                </a:solidFill>
              </a:rPr>
              <a:pPr fontAlgn="base">
                <a:spcBef>
                  <a:spcPct val="0"/>
                </a:spcBef>
                <a:spcAft>
                  <a:spcPct val="0"/>
                </a:spcAft>
              </a:pPr>
              <a:t>‹#›</a:t>
            </a:fld>
            <a:endParaRPr lang="en-CA" altLang="en-US">
              <a:solidFill>
                <a:srgbClr val="000000"/>
              </a:solidFill>
            </a:endParaRPr>
          </a:p>
        </p:txBody>
      </p:sp>
    </p:spTree>
    <p:extLst>
      <p:ext uri="{BB962C8B-B14F-4D97-AF65-F5344CB8AC3E}">
        <p14:creationId xmlns:p14="http://schemas.microsoft.com/office/powerpoint/2010/main" val="33976222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121838-8917-B304-E41D-AFFD4EA017A0}"/>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791A6B41-8304-A9CB-4AAD-B625F9171F19}"/>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BAC16F91-68A4-4DDB-496F-FBB40EE92FFF}"/>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5" name="Footer Placeholder 4">
            <a:extLst>
              <a:ext uri="{FF2B5EF4-FFF2-40B4-BE49-F238E27FC236}">
                <a16:creationId xmlns:a16="http://schemas.microsoft.com/office/drawing/2014/main" id="{8C74E6CF-576B-AEAB-6A72-B2B045591FF1}"/>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C5F227C6-2287-4625-81C3-6919321B31BB}"/>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338785685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2F4D76-9C98-D1A5-BB83-2F188331B8F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CA"/>
          </a:p>
        </p:txBody>
      </p:sp>
      <p:sp>
        <p:nvSpPr>
          <p:cNvPr id="3" name="Text Placeholder 2">
            <a:extLst>
              <a:ext uri="{FF2B5EF4-FFF2-40B4-BE49-F238E27FC236}">
                <a16:creationId xmlns:a16="http://schemas.microsoft.com/office/drawing/2014/main" id="{657D9C3B-47D1-60FE-ED54-7BC18031653B}"/>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949C8FFD-76EB-BACF-7E6E-BA666EB1C77F}"/>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5" name="Footer Placeholder 4">
            <a:extLst>
              <a:ext uri="{FF2B5EF4-FFF2-40B4-BE49-F238E27FC236}">
                <a16:creationId xmlns:a16="http://schemas.microsoft.com/office/drawing/2014/main" id="{2DF48809-DB5F-9C3B-FEDF-BC883C61A018}"/>
              </a:ext>
            </a:extLst>
          </p:cNvPr>
          <p:cNvSpPr>
            <a:spLocks noGrp="1"/>
          </p:cNvSpPr>
          <p:nvPr>
            <p:ph type="ftr" sz="quarter" idx="11"/>
          </p:nvPr>
        </p:nvSpPr>
        <p:spPr/>
        <p:txBody>
          <a:bodyPr/>
          <a:lstStyle/>
          <a:p>
            <a:endParaRPr lang="en-CA"/>
          </a:p>
        </p:txBody>
      </p:sp>
      <p:sp>
        <p:nvSpPr>
          <p:cNvPr id="6" name="Slide Number Placeholder 5">
            <a:extLst>
              <a:ext uri="{FF2B5EF4-FFF2-40B4-BE49-F238E27FC236}">
                <a16:creationId xmlns:a16="http://schemas.microsoft.com/office/drawing/2014/main" id="{F1CBB888-DE3A-0DDD-73C7-AFA02AB0293A}"/>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32279280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A90206E-8963-6C5C-2887-C4E20466A969}"/>
              </a:ext>
            </a:extLst>
          </p:cNvPr>
          <p:cNvSpPr>
            <a:spLocks noGrp="1"/>
          </p:cNvSpPr>
          <p:nvPr>
            <p:ph type="title"/>
          </p:nvPr>
        </p:nvSpPr>
        <p:spPr/>
        <p:txBody>
          <a:bodyPr/>
          <a:lstStyle/>
          <a:p>
            <a:r>
              <a:rPr lang="en-US"/>
              <a:t>Click to edit Master title style</a:t>
            </a:r>
            <a:endParaRPr lang="en-CA"/>
          </a:p>
        </p:txBody>
      </p:sp>
      <p:sp>
        <p:nvSpPr>
          <p:cNvPr id="3" name="Content Placeholder 2">
            <a:extLst>
              <a:ext uri="{FF2B5EF4-FFF2-40B4-BE49-F238E27FC236}">
                <a16:creationId xmlns:a16="http://schemas.microsoft.com/office/drawing/2014/main" id="{9DD74097-AB31-582C-45B3-E323BF7F7E09}"/>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Content Placeholder 3">
            <a:extLst>
              <a:ext uri="{FF2B5EF4-FFF2-40B4-BE49-F238E27FC236}">
                <a16:creationId xmlns:a16="http://schemas.microsoft.com/office/drawing/2014/main" id="{97D5CCAE-8FD7-D985-8FCE-86F9718979D0}"/>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Date Placeholder 4">
            <a:extLst>
              <a:ext uri="{FF2B5EF4-FFF2-40B4-BE49-F238E27FC236}">
                <a16:creationId xmlns:a16="http://schemas.microsoft.com/office/drawing/2014/main" id="{32C989BC-FACF-DA20-FC34-BE944099E2D6}"/>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6" name="Footer Placeholder 5">
            <a:extLst>
              <a:ext uri="{FF2B5EF4-FFF2-40B4-BE49-F238E27FC236}">
                <a16:creationId xmlns:a16="http://schemas.microsoft.com/office/drawing/2014/main" id="{7747885F-383C-F2BD-3D4D-9898526435D9}"/>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E116B79D-EAD0-F81B-8F1C-06AEEF810CC9}"/>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28609060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0B60E-14A8-AEE0-F308-F590980892F6}"/>
              </a:ext>
            </a:extLst>
          </p:cNvPr>
          <p:cNvSpPr>
            <a:spLocks noGrp="1"/>
          </p:cNvSpPr>
          <p:nvPr>
            <p:ph type="title"/>
          </p:nvPr>
        </p:nvSpPr>
        <p:spPr>
          <a:xfrm>
            <a:off x="839788" y="365125"/>
            <a:ext cx="10515600" cy="1325563"/>
          </a:xfrm>
        </p:spPr>
        <p:txBody>
          <a:bodyPr/>
          <a:lstStyle/>
          <a:p>
            <a:r>
              <a:rPr lang="en-US"/>
              <a:t>Click to edit Master title style</a:t>
            </a:r>
            <a:endParaRPr lang="en-CA"/>
          </a:p>
        </p:txBody>
      </p:sp>
      <p:sp>
        <p:nvSpPr>
          <p:cNvPr id="3" name="Text Placeholder 2">
            <a:extLst>
              <a:ext uri="{FF2B5EF4-FFF2-40B4-BE49-F238E27FC236}">
                <a16:creationId xmlns:a16="http://schemas.microsoft.com/office/drawing/2014/main" id="{B13429D6-7630-9A31-DBC4-D05C2849FE25}"/>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E88A5BA9-2604-FC80-A9D2-7F869DAE6F1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5" name="Text Placeholder 4">
            <a:extLst>
              <a:ext uri="{FF2B5EF4-FFF2-40B4-BE49-F238E27FC236}">
                <a16:creationId xmlns:a16="http://schemas.microsoft.com/office/drawing/2014/main" id="{A6241561-D53F-F0A7-77E4-D4BDBBB4160C}"/>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98E5D6B1-5979-318F-59EB-7691C8E65133}"/>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7" name="Date Placeholder 6">
            <a:extLst>
              <a:ext uri="{FF2B5EF4-FFF2-40B4-BE49-F238E27FC236}">
                <a16:creationId xmlns:a16="http://schemas.microsoft.com/office/drawing/2014/main" id="{0F5439D7-7B52-A57C-537E-445F17160ED0}"/>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8" name="Footer Placeholder 7">
            <a:extLst>
              <a:ext uri="{FF2B5EF4-FFF2-40B4-BE49-F238E27FC236}">
                <a16:creationId xmlns:a16="http://schemas.microsoft.com/office/drawing/2014/main" id="{4F8F4975-05E7-79C9-4BA1-568D540512E4}"/>
              </a:ext>
            </a:extLst>
          </p:cNvPr>
          <p:cNvSpPr>
            <a:spLocks noGrp="1"/>
          </p:cNvSpPr>
          <p:nvPr>
            <p:ph type="ftr" sz="quarter" idx="11"/>
          </p:nvPr>
        </p:nvSpPr>
        <p:spPr/>
        <p:txBody>
          <a:bodyPr/>
          <a:lstStyle/>
          <a:p>
            <a:endParaRPr lang="en-CA"/>
          </a:p>
        </p:txBody>
      </p:sp>
      <p:sp>
        <p:nvSpPr>
          <p:cNvPr id="9" name="Slide Number Placeholder 8">
            <a:extLst>
              <a:ext uri="{FF2B5EF4-FFF2-40B4-BE49-F238E27FC236}">
                <a16:creationId xmlns:a16="http://schemas.microsoft.com/office/drawing/2014/main" id="{6EED7835-ABFD-9685-8B32-5EE5EC390F2F}"/>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1344353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FEB7C3-DB9D-DE36-C801-A18298F5E21C}"/>
              </a:ext>
            </a:extLst>
          </p:cNvPr>
          <p:cNvSpPr>
            <a:spLocks noGrp="1"/>
          </p:cNvSpPr>
          <p:nvPr>
            <p:ph type="title"/>
          </p:nvPr>
        </p:nvSpPr>
        <p:spPr/>
        <p:txBody>
          <a:bodyPr/>
          <a:lstStyle/>
          <a:p>
            <a:r>
              <a:rPr lang="en-US"/>
              <a:t>Click to edit Master title style</a:t>
            </a:r>
            <a:endParaRPr lang="en-CA"/>
          </a:p>
        </p:txBody>
      </p:sp>
      <p:sp>
        <p:nvSpPr>
          <p:cNvPr id="3" name="Date Placeholder 2">
            <a:extLst>
              <a:ext uri="{FF2B5EF4-FFF2-40B4-BE49-F238E27FC236}">
                <a16:creationId xmlns:a16="http://schemas.microsoft.com/office/drawing/2014/main" id="{21EF7FC5-A12D-5620-90C9-47ED287D3CB0}"/>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4" name="Footer Placeholder 3">
            <a:extLst>
              <a:ext uri="{FF2B5EF4-FFF2-40B4-BE49-F238E27FC236}">
                <a16:creationId xmlns:a16="http://schemas.microsoft.com/office/drawing/2014/main" id="{390677C4-3DE7-18D8-7E99-8288391B4939}"/>
              </a:ext>
            </a:extLst>
          </p:cNvPr>
          <p:cNvSpPr>
            <a:spLocks noGrp="1"/>
          </p:cNvSpPr>
          <p:nvPr>
            <p:ph type="ftr" sz="quarter" idx="11"/>
          </p:nvPr>
        </p:nvSpPr>
        <p:spPr/>
        <p:txBody>
          <a:bodyPr/>
          <a:lstStyle/>
          <a:p>
            <a:endParaRPr lang="en-CA"/>
          </a:p>
        </p:txBody>
      </p:sp>
      <p:sp>
        <p:nvSpPr>
          <p:cNvPr id="5" name="Slide Number Placeholder 4">
            <a:extLst>
              <a:ext uri="{FF2B5EF4-FFF2-40B4-BE49-F238E27FC236}">
                <a16:creationId xmlns:a16="http://schemas.microsoft.com/office/drawing/2014/main" id="{56B9E4A4-DD0E-1855-5208-A122BDB60B96}"/>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387918812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8F6A7AA-AF0A-5EF9-160B-F10BD1E95703}"/>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3" name="Footer Placeholder 2">
            <a:extLst>
              <a:ext uri="{FF2B5EF4-FFF2-40B4-BE49-F238E27FC236}">
                <a16:creationId xmlns:a16="http://schemas.microsoft.com/office/drawing/2014/main" id="{13550B0F-014A-DDB5-1C8E-F8841EDE5650}"/>
              </a:ext>
            </a:extLst>
          </p:cNvPr>
          <p:cNvSpPr>
            <a:spLocks noGrp="1"/>
          </p:cNvSpPr>
          <p:nvPr>
            <p:ph type="ftr" sz="quarter" idx="11"/>
          </p:nvPr>
        </p:nvSpPr>
        <p:spPr/>
        <p:txBody>
          <a:bodyPr/>
          <a:lstStyle/>
          <a:p>
            <a:endParaRPr lang="en-CA"/>
          </a:p>
        </p:txBody>
      </p:sp>
      <p:sp>
        <p:nvSpPr>
          <p:cNvPr id="4" name="Slide Number Placeholder 3">
            <a:extLst>
              <a:ext uri="{FF2B5EF4-FFF2-40B4-BE49-F238E27FC236}">
                <a16:creationId xmlns:a16="http://schemas.microsoft.com/office/drawing/2014/main" id="{D299E73D-8F26-B642-3093-F03F6F733B68}"/>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425351273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40C73B-8067-4AC4-24CF-356BCDDEDF5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Content Placeholder 2">
            <a:extLst>
              <a:ext uri="{FF2B5EF4-FFF2-40B4-BE49-F238E27FC236}">
                <a16:creationId xmlns:a16="http://schemas.microsoft.com/office/drawing/2014/main" id="{B7819FD1-D564-65BC-B0D1-8E03CBAC3EF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Text Placeholder 3">
            <a:extLst>
              <a:ext uri="{FF2B5EF4-FFF2-40B4-BE49-F238E27FC236}">
                <a16:creationId xmlns:a16="http://schemas.microsoft.com/office/drawing/2014/main" id="{582CFE94-0870-AE8E-17D7-73084AA37B29}"/>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DEB1D1B-92C0-5D3B-AAD3-7881CD2E2C71}"/>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6" name="Footer Placeholder 5">
            <a:extLst>
              <a:ext uri="{FF2B5EF4-FFF2-40B4-BE49-F238E27FC236}">
                <a16:creationId xmlns:a16="http://schemas.microsoft.com/office/drawing/2014/main" id="{91D6E778-1E30-3BFE-8481-D38182D3F38D}"/>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093B6A8B-D03E-5E39-8E22-974179C5DB9A}"/>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266791163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997D1A-8283-1BC9-A80F-9366901B6E3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CA"/>
          </a:p>
        </p:txBody>
      </p:sp>
      <p:sp>
        <p:nvSpPr>
          <p:cNvPr id="3" name="Picture Placeholder 2">
            <a:extLst>
              <a:ext uri="{FF2B5EF4-FFF2-40B4-BE49-F238E27FC236}">
                <a16:creationId xmlns:a16="http://schemas.microsoft.com/office/drawing/2014/main" id="{1EF5649B-3028-ADAA-093A-BBEEB90E2860}"/>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CA"/>
          </a:p>
        </p:txBody>
      </p:sp>
      <p:sp>
        <p:nvSpPr>
          <p:cNvPr id="4" name="Text Placeholder 3">
            <a:extLst>
              <a:ext uri="{FF2B5EF4-FFF2-40B4-BE49-F238E27FC236}">
                <a16:creationId xmlns:a16="http://schemas.microsoft.com/office/drawing/2014/main" id="{5076D307-6801-DDC7-A491-35A6427A46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A36EB1D8-5CA1-E683-089A-98556619E75B}"/>
              </a:ext>
            </a:extLst>
          </p:cNvPr>
          <p:cNvSpPr>
            <a:spLocks noGrp="1"/>
          </p:cNvSpPr>
          <p:nvPr>
            <p:ph type="dt" sz="half" idx="10"/>
          </p:nvPr>
        </p:nvSpPr>
        <p:spPr/>
        <p:txBody>
          <a:bodyPr/>
          <a:lstStyle/>
          <a:p>
            <a:fld id="{C93769E6-1452-4808-8C98-03C26B3EA857}" type="datetimeFigureOut">
              <a:rPr lang="en-CA" smtClean="0"/>
              <a:t>2023-09-11</a:t>
            </a:fld>
            <a:endParaRPr lang="en-CA"/>
          </a:p>
        </p:txBody>
      </p:sp>
      <p:sp>
        <p:nvSpPr>
          <p:cNvPr id="6" name="Footer Placeholder 5">
            <a:extLst>
              <a:ext uri="{FF2B5EF4-FFF2-40B4-BE49-F238E27FC236}">
                <a16:creationId xmlns:a16="http://schemas.microsoft.com/office/drawing/2014/main" id="{DAEA9B77-D80F-E3EB-A018-911BADE4C27E}"/>
              </a:ext>
            </a:extLst>
          </p:cNvPr>
          <p:cNvSpPr>
            <a:spLocks noGrp="1"/>
          </p:cNvSpPr>
          <p:nvPr>
            <p:ph type="ftr" sz="quarter" idx="11"/>
          </p:nvPr>
        </p:nvSpPr>
        <p:spPr/>
        <p:txBody>
          <a:bodyPr/>
          <a:lstStyle/>
          <a:p>
            <a:endParaRPr lang="en-CA"/>
          </a:p>
        </p:txBody>
      </p:sp>
      <p:sp>
        <p:nvSpPr>
          <p:cNvPr id="7" name="Slide Number Placeholder 6">
            <a:extLst>
              <a:ext uri="{FF2B5EF4-FFF2-40B4-BE49-F238E27FC236}">
                <a16:creationId xmlns:a16="http://schemas.microsoft.com/office/drawing/2014/main" id="{70F4887E-9CD8-E86F-574E-53319DD9D4B0}"/>
              </a:ext>
            </a:extLst>
          </p:cNvPr>
          <p:cNvSpPr>
            <a:spLocks noGrp="1"/>
          </p:cNvSpPr>
          <p:nvPr>
            <p:ph type="sldNum" sz="quarter" idx="12"/>
          </p:nvPr>
        </p:nvSpPr>
        <p:spPr/>
        <p:txBody>
          <a:bodyPr/>
          <a:lstStyle/>
          <a:p>
            <a:fld id="{E324A1F8-41A6-49B7-82BF-4D0C14ADD857}" type="slidenum">
              <a:rPr lang="en-CA" smtClean="0"/>
              <a:t>‹#›</a:t>
            </a:fld>
            <a:endParaRPr lang="en-CA"/>
          </a:p>
        </p:txBody>
      </p:sp>
    </p:spTree>
    <p:extLst>
      <p:ext uri="{BB962C8B-B14F-4D97-AF65-F5344CB8AC3E}">
        <p14:creationId xmlns:p14="http://schemas.microsoft.com/office/powerpoint/2010/main" val="27803677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s>
</file>

<file path=ppt/slideMasters/_rels/slideMaster3.xml.rels><?xml version="1.0" encoding="UTF-8" standalone="yes"?>
<Relationships xmlns="http://schemas.openxmlformats.org/package/2006/relationships"><Relationship Id="rId2" Type="http://schemas.openxmlformats.org/officeDocument/2006/relationships/theme" Target="../theme/theme3.xml"/><Relationship Id="rId1" Type="http://schemas.openxmlformats.org/officeDocument/2006/relationships/slideLayout" Target="../slideLayouts/slideLayout14.xml"/></Relationships>
</file>

<file path=ppt/slideMasters/_rels/slideMaster4.xml.rels><?xml version="1.0" encoding="UTF-8" standalone="yes"?>
<Relationships xmlns="http://schemas.openxmlformats.org/package/2006/relationships"><Relationship Id="rId2" Type="http://schemas.openxmlformats.org/officeDocument/2006/relationships/theme" Target="../theme/theme4.xml"/><Relationship Id="rId1" Type="http://schemas.openxmlformats.org/officeDocument/2006/relationships/slideLayout" Target="../slideLayouts/slideLayout15.xml"/></Relationships>
</file>

<file path=ppt/slideMasters/_rels/slideMaster5.xml.rels><?xml version="1.0" encoding="UTF-8" standalone="yes"?>
<Relationships xmlns="http://schemas.openxmlformats.org/package/2006/relationships"><Relationship Id="rId2" Type="http://schemas.openxmlformats.org/officeDocument/2006/relationships/theme" Target="../theme/theme5.xml"/><Relationship Id="rId1" Type="http://schemas.openxmlformats.org/officeDocument/2006/relationships/slideLayout" Target="../slideLayouts/slideLayout16.xml"/></Relationships>
</file>

<file path=ppt/slideMasters/_rels/slideMaster6.xml.rels><?xml version="1.0" encoding="UTF-8" standalone="yes"?>
<Relationships xmlns="http://schemas.openxmlformats.org/package/2006/relationships"><Relationship Id="rId2" Type="http://schemas.openxmlformats.org/officeDocument/2006/relationships/theme" Target="../theme/theme6.xml"/><Relationship Id="rId1" Type="http://schemas.openxmlformats.org/officeDocument/2006/relationships/slideLayout" Target="../slideLayouts/slideLayout17.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630C4DEA-47A9-4E44-0C16-7DD40CCF419A}"/>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CA"/>
          </a:p>
        </p:txBody>
      </p:sp>
      <p:sp>
        <p:nvSpPr>
          <p:cNvPr id="3" name="Text Placeholder 2">
            <a:extLst>
              <a:ext uri="{FF2B5EF4-FFF2-40B4-BE49-F238E27FC236}">
                <a16:creationId xmlns:a16="http://schemas.microsoft.com/office/drawing/2014/main" id="{9CE626C4-F226-AC74-3729-4836C8ABB007}"/>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CA"/>
          </a:p>
        </p:txBody>
      </p:sp>
      <p:sp>
        <p:nvSpPr>
          <p:cNvPr id="4" name="Date Placeholder 3">
            <a:extLst>
              <a:ext uri="{FF2B5EF4-FFF2-40B4-BE49-F238E27FC236}">
                <a16:creationId xmlns:a16="http://schemas.microsoft.com/office/drawing/2014/main" id="{91B29ADB-8AA6-0D8F-90B5-77647C279965}"/>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93769E6-1452-4808-8C98-03C26B3EA857}" type="datetimeFigureOut">
              <a:rPr lang="en-CA" smtClean="0"/>
              <a:t>2023-09-11</a:t>
            </a:fld>
            <a:endParaRPr lang="en-CA"/>
          </a:p>
        </p:txBody>
      </p:sp>
      <p:sp>
        <p:nvSpPr>
          <p:cNvPr id="5" name="Footer Placeholder 4">
            <a:extLst>
              <a:ext uri="{FF2B5EF4-FFF2-40B4-BE49-F238E27FC236}">
                <a16:creationId xmlns:a16="http://schemas.microsoft.com/office/drawing/2014/main" id="{C17736EB-43E7-0340-9127-A5EAD35942B4}"/>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CA"/>
          </a:p>
        </p:txBody>
      </p:sp>
      <p:sp>
        <p:nvSpPr>
          <p:cNvPr id="6" name="Slide Number Placeholder 5">
            <a:extLst>
              <a:ext uri="{FF2B5EF4-FFF2-40B4-BE49-F238E27FC236}">
                <a16:creationId xmlns:a16="http://schemas.microsoft.com/office/drawing/2014/main" id="{89ED4B71-CB67-F2D8-EC9D-DAF3DBAC918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324A1F8-41A6-49B7-82BF-4D0C14ADD857}" type="slidenum">
              <a:rPr lang="en-CA" smtClean="0"/>
              <a:t>‹#›</a:t>
            </a:fld>
            <a:endParaRPr lang="en-CA"/>
          </a:p>
        </p:txBody>
      </p:sp>
    </p:spTree>
    <p:extLst>
      <p:ext uri="{BB962C8B-B14F-4D97-AF65-F5344CB8AC3E}">
        <p14:creationId xmlns:p14="http://schemas.microsoft.com/office/powerpoint/2010/main" val="42698718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07DCF2B1-573D-58F6-8D53-B6C7286801CF}"/>
              </a:ext>
            </a:extLst>
          </p:cNvPr>
          <p:cNvSpPr>
            <a:spLocks noGrp="1" noChangeArrowheads="1"/>
          </p:cNvSpPr>
          <p:nvPr>
            <p:ph type="title"/>
          </p:nvPr>
        </p:nvSpPr>
        <p:spPr bwMode="auto">
          <a:xfrm>
            <a:off x="914400" y="609600"/>
            <a:ext cx="103632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a:extLst>
              <a:ext uri="{FF2B5EF4-FFF2-40B4-BE49-F238E27FC236}">
                <a16:creationId xmlns:a16="http://schemas.microsoft.com/office/drawing/2014/main" id="{49094EFD-9FA5-6661-B78F-15AB5E0BF898}"/>
              </a:ext>
            </a:extLst>
          </p:cNvPr>
          <p:cNvSpPr>
            <a:spLocks noGrp="1" noChangeArrowheads="1"/>
          </p:cNvSpPr>
          <p:nvPr>
            <p:ph type="body" idx="1"/>
          </p:nvPr>
        </p:nvSpPr>
        <p:spPr bwMode="auto">
          <a:xfrm>
            <a:off x="914400" y="1981200"/>
            <a:ext cx="10363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a:extLst>
              <a:ext uri="{FF2B5EF4-FFF2-40B4-BE49-F238E27FC236}">
                <a16:creationId xmlns:a16="http://schemas.microsoft.com/office/drawing/2014/main" id="{2797D262-223B-F842-1149-05FD8703A273}"/>
              </a:ext>
            </a:extLst>
          </p:cNvPr>
          <p:cNvSpPr>
            <a:spLocks noGrp="1" noChangeArrowheads="1"/>
          </p:cNvSpPr>
          <p:nvPr>
            <p:ph type="dt" sz="half" idx="2"/>
          </p:nvPr>
        </p:nvSpPr>
        <p:spPr bwMode="auto">
          <a:xfrm>
            <a:off x="9144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atin typeface="Times New Roman" charset="0"/>
              </a:defRPr>
            </a:lvl1pPr>
          </a:lstStyle>
          <a:p>
            <a:pPr>
              <a:defRPr/>
            </a:pPr>
            <a:endParaRPr lang="en-CA"/>
          </a:p>
        </p:txBody>
      </p:sp>
      <p:sp>
        <p:nvSpPr>
          <p:cNvPr id="1029" name="Rectangle 5">
            <a:extLst>
              <a:ext uri="{FF2B5EF4-FFF2-40B4-BE49-F238E27FC236}">
                <a16:creationId xmlns:a16="http://schemas.microsoft.com/office/drawing/2014/main" id="{1184C796-EC95-42DA-0763-DC7B313CD47F}"/>
              </a:ext>
            </a:extLst>
          </p:cNvPr>
          <p:cNvSpPr>
            <a:spLocks noGrp="1" noChangeArrowheads="1"/>
          </p:cNvSpPr>
          <p:nvPr>
            <p:ph type="ftr" sz="quarter" idx="3"/>
          </p:nvPr>
        </p:nvSpPr>
        <p:spPr bwMode="auto">
          <a:xfrm>
            <a:off x="4165600" y="6248400"/>
            <a:ext cx="3860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atin typeface="Times New Roman" charset="0"/>
              </a:defRPr>
            </a:lvl1pPr>
          </a:lstStyle>
          <a:p>
            <a:pPr>
              <a:defRPr/>
            </a:pPr>
            <a:endParaRPr lang="en-CA"/>
          </a:p>
        </p:txBody>
      </p:sp>
      <p:sp>
        <p:nvSpPr>
          <p:cNvPr id="1030" name="Rectangle 6">
            <a:extLst>
              <a:ext uri="{FF2B5EF4-FFF2-40B4-BE49-F238E27FC236}">
                <a16:creationId xmlns:a16="http://schemas.microsoft.com/office/drawing/2014/main" id="{D3DB85CE-032E-C851-808F-457857CE4F74}"/>
              </a:ext>
            </a:extLst>
          </p:cNvPr>
          <p:cNvSpPr>
            <a:spLocks noGrp="1" noChangeArrowheads="1"/>
          </p:cNvSpPr>
          <p:nvPr>
            <p:ph type="sldNum" sz="quarter" idx="4"/>
          </p:nvPr>
        </p:nvSpPr>
        <p:spPr bwMode="auto">
          <a:xfrm>
            <a:off x="8737600" y="6248400"/>
            <a:ext cx="2540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967B0B7D-7A90-4B99-87A2-808B0B27AF42}" type="slidenum">
              <a:rPr lang="en-CA" altLang="en-US"/>
              <a:pPr/>
              <a:t>‹#›</a:t>
            </a:fld>
            <a:endParaRPr lang="en-CA" altLang="en-US"/>
          </a:p>
        </p:txBody>
      </p:sp>
    </p:spTree>
    <p:extLst>
      <p:ext uri="{BB962C8B-B14F-4D97-AF65-F5344CB8AC3E}">
        <p14:creationId xmlns:p14="http://schemas.microsoft.com/office/powerpoint/2010/main" val="1039327011"/>
      </p:ext>
    </p:extLst>
  </p:cSld>
  <p:clrMap bg1="lt1" tx1="dk1" bg2="lt2" tx2="dk2" accent1="accent1" accent2="accent2" accent3="accent3" accent4="accent4" accent5="accent5" accent6="accent6" hlink="hlink" folHlink="folHlink"/>
  <p:sldLayoutIdLst>
    <p:sldLayoutId id="2147483661" r:id="rId1"/>
    <p:sldLayoutId id="2147483662" r:id="rId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charset="0"/>
        </a:defRPr>
      </a:lvl2pPr>
      <a:lvl3pPr algn="ctr" rtl="0" eaLnBrk="0" fontAlgn="base" hangingPunct="0">
        <a:spcBef>
          <a:spcPct val="0"/>
        </a:spcBef>
        <a:spcAft>
          <a:spcPct val="0"/>
        </a:spcAft>
        <a:defRPr sz="4400">
          <a:solidFill>
            <a:schemeClr val="tx2"/>
          </a:solidFill>
          <a:latin typeface="Times New Roman" charset="0"/>
        </a:defRPr>
      </a:lvl3pPr>
      <a:lvl4pPr algn="ctr" rtl="0" eaLnBrk="0" fontAlgn="base" hangingPunct="0">
        <a:spcBef>
          <a:spcPct val="0"/>
        </a:spcBef>
        <a:spcAft>
          <a:spcPct val="0"/>
        </a:spcAft>
        <a:defRPr sz="4400">
          <a:solidFill>
            <a:schemeClr val="tx2"/>
          </a:solidFill>
          <a:latin typeface="Times New Roman" charset="0"/>
        </a:defRPr>
      </a:lvl4pPr>
      <a:lvl5pPr algn="ctr" rtl="0" eaLnBrk="0" fontAlgn="base" hangingPunct="0">
        <a:spcBef>
          <a:spcPct val="0"/>
        </a:spcBef>
        <a:spcAft>
          <a:spcPct val="0"/>
        </a:spcAft>
        <a:defRPr sz="4400">
          <a:solidFill>
            <a:schemeClr val="tx2"/>
          </a:solidFill>
          <a:latin typeface="Times New Roman" charset="0"/>
        </a:defRPr>
      </a:lvl5pPr>
      <a:lvl6pPr marL="457200" algn="ctr" rtl="0" fontAlgn="base">
        <a:spcBef>
          <a:spcPct val="0"/>
        </a:spcBef>
        <a:spcAft>
          <a:spcPct val="0"/>
        </a:spcAft>
        <a:defRPr sz="4400">
          <a:solidFill>
            <a:schemeClr val="tx2"/>
          </a:solidFill>
          <a:latin typeface="Times New Roman" charset="0"/>
        </a:defRPr>
      </a:lvl6pPr>
      <a:lvl7pPr marL="914400" algn="ctr" rtl="0" fontAlgn="base">
        <a:spcBef>
          <a:spcPct val="0"/>
        </a:spcBef>
        <a:spcAft>
          <a:spcPct val="0"/>
        </a:spcAft>
        <a:defRPr sz="4400">
          <a:solidFill>
            <a:schemeClr val="tx2"/>
          </a:solidFill>
          <a:latin typeface="Times New Roman" charset="0"/>
        </a:defRPr>
      </a:lvl7pPr>
      <a:lvl8pPr marL="1371600" algn="ctr" rtl="0" fontAlgn="base">
        <a:spcBef>
          <a:spcPct val="0"/>
        </a:spcBef>
        <a:spcAft>
          <a:spcPct val="0"/>
        </a:spcAft>
        <a:defRPr sz="4400">
          <a:solidFill>
            <a:schemeClr val="tx2"/>
          </a:solidFill>
          <a:latin typeface="Times New Roman" charset="0"/>
        </a:defRPr>
      </a:lvl8pPr>
      <a:lvl9pPr marL="1828800" algn="ctr" rtl="0" fontAlgn="base">
        <a:spcBef>
          <a:spcPct val="0"/>
        </a:spcBef>
        <a:spcAft>
          <a:spcPct val="0"/>
        </a:spcAft>
        <a:defRPr sz="4400">
          <a:solidFill>
            <a:schemeClr val="tx2"/>
          </a:solidFill>
          <a:latin typeface="Times New Roman"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02D3837-DBF1-5A03-780A-5056A542383B}"/>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a:extLst>
              <a:ext uri="{FF2B5EF4-FFF2-40B4-BE49-F238E27FC236}">
                <a16:creationId xmlns:a16="http://schemas.microsoft.com/office/drawing/2014/main" id="{7EEBC162-F65C-262D-C4DC-19BFC18FA95D}"/>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a:extLst>
              <a:ext uri="{FF2B5EF4-FFF2-40B4-BE49-F238E27FC236}">
                <a16:creationId xmlns:a16="http://schemas.microsoft.com/office/drawing/2014/main" id="{BB8C6D9C-139D-0172-F0E5-6E2D055D129D}"/>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400"/>
            </a:lvl1pPr>
          </a:lstStyle>
          <a:p>
            <a:pPr>
              <a:defRPr/>
            </a:pPr>
            <a:endParaRPr lang="en-CA"/>
          </a:p>
        </p:txBody>
      </p:sp>
      <p:sp>
        <p:nvSpPr>
          <p:cNvPr id="1029" name="Rectangle 5">
            <a:extLst>
              <a:ext uri="{FF2B5EF4-FFF2-40B4-BE49-F238E27FC236}">
                <a16:creationId xmlns:a16="http://schemas.microsoft.com/office/drawing/2014/main" id="{92A8E97C-3872-CEAF-A994-01B3AF68B99D}"/>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defRPr sz="1400"/>
            </a:lvl1pPr>
          </a:lstStyle>
          <a:p>
            <a:pPr>
              <a:defRPr/>
            </a:pPr>
            <a:endParaRPr lang="en-CA"/>
          </a:p>
        </p:txBody>
      </p:sp>
      <p:sp>
        <p:nvSpPr>
          <p:cNvPr id="1030" name="Rectangle 6">
            <a:extLst>
              <a:ext uri="{FF2B5EF4-FFF2-40B4-BE49-F238E27FC236}">
                <a16:creationId xmlns:a16="http://schemas.microsoft.com/office/drawing/2014/main" id="{02D51CBC-B9D2-8610-5060-989E827CDFCD}"/>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400" smtClean="0"/>
            </a:lvl1pPr>
          </a:lstStyle>
          <a:p>
            <a:pPr>
              <a:defRPr/>
            </a:pPr>
            <a:fld id="{67B9E855-5111-4F1B-ACD1-BB81613C4299}" type="slidenum">
              <a:rPr lang="en-CA" altLang="en-US"/>
              <a:pPr>
                <a:defRPr/>
              </a:pPr>
              <a:t>‹#›</a:t>
            </a:fld>
            <a:endParaRPr lang="en-CA" altLang="en-US"/>
          </a:p>
        </p:txBody>
      </p:sp>
    </p:spTree>
    <p:extLst>
      <p:ext uri="{BB962C8B-B14F-4D97-AF65-F5344CB8AC3E}">
        <p14:creationId xmlns:p14="http://schemas.microsoft.com/office/powerpoint/2010/main" val="3517618923"/>
      </p:ext>
    </p:extLst>
  </p:cSld>
  <p:clrMap bg1="lt1" tx1="dk1" bg2="lt2" tx2="dk2" accent1="accent1" accent2="accent2" accent3="accent3" accent4="accent4" accent5="accent5" accent6="accent6" hlink="hlink" folHlink="folHlink"/>
  <p:sldLayoutIdLst>
    <p:sldLayoutId id="2147483664"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37AA65B9-D3A8-8B1F-0C1B-FD76CDE64B2A}"/>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AB862A92-28A5-D9C9-F656-98DDD478C83A}"/>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30" tIns="45715" rIns="91430" bIns="45715"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E6258FD6-8F47-8B09-3C6B-F08160742087}"/>
              </a:ext>
            </a:extLst>
          </p:cNvPr>
          <p:cNvSpPr>
            <a:spLocks noGrp="1"/>
          </p:cNvSpPr>
          <p:nvPr>
            <p:ph type="dt" sz="half" idx="2"/>
          </p:nvPr>
        </p:nvSpPr>
        <p:spPr>
          <a:xfrm>
            <a:off x="609600" y="6356351"/>
            <a:ext cx="2844800" cy="365125"/>
          </a:xfrm>
          <a:prstGeom prst="rect">
            <a:avLst/>
          </a:prstGeom>
        </p:spPr>
        <p:txBody>
          <a:bodyPr vert="horz" lIns="91430" tIns="45715" rIns="91430" bIns="45715"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0E6114CA-659C-4C13-A70B-B6986CC12828}" type="datetimeFigureOut">
              <a:rPr lang="en-US"/>
              <a:pPr>
                <a:defRPr/>
              </a:pPr>
              <a:t>9/11/2023</a:t>
            </a:fld>
            <a:endParaRPr lang="en-US"/>
          </a:p>
        </p:txBody>
      </p:sp>
      <p:sp>
        <p:nvSpPr>
          <p:cNvPr id="5" name="Footer Placeholder 4">
            <a:extLst>
              <a:ext uri="{FF2B5EF4-FFF2-40B4-BE49-F238E27FC236}">
                <a16:creationId xmlns:a16="http://schemas.microsoft.com/office/drawing/2014/main" id="{0EB32CE3-F7F3-68FF-0FDC-05D6B0B8C0D0}"/>
              </a:ext>
            </a:extLst>
          </p:cNvPr>
          <p:cNvSpPr>
            <a:spLocks noGrp="1"/>
          </p:cNvSpPr>
          <p:nvPr>
            <p:ph type="ftr" sz="quarter" idx="3"/>
          </p:nvPr>
        </p:nvSpPr>
        <p:spPr>
          <a:xfrm>
            <a:off x="4165600" y="6356351"/>
            <a:ext cx="3860800" cy="365125"/>
          </a:xfrm>
          <a:prstGeom prst="rect">
            <a:avLst/>
          </a:prstGeom>
        </p:spPr>
        <p:txBody>
          <a:bodyPr vert="horz" lIns="91430" tIns="45715" rIns="91430" bIns="45715"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CF5CB27D-9FC1-9855-8D5E-FEDFA25A5B3D}"/>
              </a:ext>
            </a:extLst>
          </p:cNvPr>
          <p:cNvSpPr>
            <a:spLocks noGrp="1"/>
          </p:cNvSpPr>
          <p:nvPr>
            <p:ph type="sldNum" sz="quarter" idx="4"/>
          </p:nvPr>
        </p:nvSpPr>
        <p:spPr>
          <a:xfrm>
            <a:off x="8737600" y="6356351"/>
            <a:ext cx="2844800" cy="365125"/>
          </a:xfrm>
          <a:prstGeom prst="rect">
            <a:avLst/>
          </a:prstGeom>
        </p:spPr>
        <p:txBody>
          <a:bodyPr vert="horz" wrap="square" lIns="91430" tIns="45715" rIns="91430" bIns="45715" numCol="1" anchor="ctr" anchorCtr="0" compatLnSpc="1">
            <a:prstTxWarp prst="textNoShape">
              <a:avLst/>
            </a:prstTxWarp>
          </a:bodyPr>
          <a:lstStyle>
            <a:lvl1pPr algn="r">
              <a:defRPr sz="1200">
                <a:solidFill>
                  <a:srgbClr val="FFFFFF"/>
                </a:solidFill>
                <a:latin typeface="Calibri" panose="020F0502020204030204" pitchFamily="34" charset="0"/>
              </a:defRPr>
            </a:lvl1pPr>
          </a:lstStyle>
          <a:p>
            <a:fld id="{BE98976E-466C-4DF7-9020-DDF0419382DA}" type="slidenum">
              <a:rPr lang="en-US" altLang="en-US"/>
              <a:pPr/>
              <a:t>‹#›</a:t>
            </a:fld>
            <a:endParaRPr lang="en-US" altLang="en-US"/>
          </a:p>
        </p:txBody>
      </p:sp>
    </p:spTree>
    <p:extLst>
      <p:ext uri="{BB962C8B-B14F-4D97-AF65-F5344CB8AC3E}">
        <p14:creationId xmlns:p14="http://schemas.microsoft.com/office/powerpoint/2010/main" val="3166959686"/>
      </p:ext>
    </p:extLst>
  </p:cSld>
  <p:clrMap bg1="dk1" tx1="lt1" bg2="dk2" tx2="lt2" accent1="accent1" accent2="accent2" accent3="accent3" accent4="accent4" accent5="accent5" accent6="accent6" hlink="hlink" folHlink="folHlink"/>
  <p:sldLayoutIdLst>
    <p:sldLayoutId id="2147483667"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53" algn="ctr" rtl="0" fontAlgn="base">
        <a:spcBef>
          <a:spcPct val="0"/>
        </a:spcBef>
        <a:spcAft>
          <a:spcPct val="0"/>
        </a:spcAft>
        <a:defRPr sz="4400">
          <a:solidFill>
            <a:schemeClr val="tx1"/>
          </a:solidFill>
          <a:latin typeface="Calibri" pitchFamily="34" charset="0"/>
        </a:defRPr>
      </a:lvl6pPr>
      <a:lvl7pPr marL="914305" algn="ctr" rtl="0" fontAlgn="base">
        <a:spcBef>
          <a:spcPct val="0"/>
        </a:spcBef>
        <a:spcAft>
          <a:spcPct val="0"/>
        </a:spcAft>
        <a:defRPr sz="4400">
          <a:solidFill>
            <a:schemeClr val="tx1"/>
          </a:solidFill>
          <a:latin typeface="Calibri" pitchFamily="34" charset="0"/>
        </a:defRPr>
      </a:lvl7pPr>
      <a:lvl8pPr marL="1371458" algn="ctr" rtl="0" fontAlgn="base">
        <a:spcBef>
          <a:spcPct val="0"/>
        </a:spcBef>
        <a:spcAft>
          <a:spcPct val="0"/>
        </a:spcAft>
        <a:defRPr sz="4400">
          <a:solidFill>
            <a:schemeClr val="tx1"/>
          </a:solidFill>
          <a:latin typeface="Calibri" pitchFamily="34" charset="0"/>
        </a:defRPr>
      </a:lvl8pPr>
      <a:lvl9pPr marL="1828610" algn="ctr" rtl="0" fontAlgn="base">
        <a:spcBef>
          <a:spcPct val="0"/>
        </a:spcBef>
        <a:spcAft>
          <a:spcPct val="0"/>
        </a:spcAft>
        <a:defRPr sz="4400">
          <a:solidFill>
            <a:schemeClr val="tx1"/>
          </a:solidFill>
          <a:latin typeface="Calibri" pitchFamily="34" charset="0"/>
        </a:defRPr>
      </a:lvl9pPr>
    </p:titleStyle>
    <p:bodyStyle>
      <a:lvl1pPr marL="341313" indent="-341313"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1363" indent="-284163"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1413" indent="-227013"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5986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5813" indent="-227013"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340" indent="-228577" algn="l" defTabSz="914305"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492" indent="-228577" algn="l" defTabSz="914305"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645" indent="-228577" algn="l" defTabSz="914305"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5797" indent="-228577" algn="l" defTabSz="914305"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05" rtl="0" eaLnBrk="1" latinLnBrk="0" hangingPunct="1">
        <a:defRPr sz="1800" kern="1200">
          <a:solidFill>
            <a:schemeClr val="tx1"/>
          </a:solidFill>
          <a:latin typeface="+mn-lt"/>
          <a:ea typeface="+mn-ea"/>
          <a:cs typeface="+mn-cs"/>
        </a:defRPr>
      </a:lvl1pPr>
      <a:lvl2pPr marL="457153" algn="l" defTabSz="914305" rtl="0" eaLnBrk="1" latinLnBrk="0" hangingPunct="1">
        <a:defRPr sz="1800" kern="1200">
          <a:solidFill>
            <a:schemeClr val="tx1"/>
          </a:solidFill>
          <a:latin typeface="+mn-lt"/>
          <a:ea typeface="+mn-ea"/>
          <a:cs typeface="+mn-cs"/>
        </a:defRPr>
      </a:lvl2pPr>
      <a:lvl3pPr marL="914305" algn="l" defTabSz="914305" rtl="0" eaLnBrk="1" latinLnBrk="0" hangingPunct="1">
        <a:defRPr sz="1800" kern="1200">
          <a:solidFill>
            <a:schemeClr val="tx1"/>
          </a:solidFill>
          <a:latin typeface="+mn-lt"/>
          <a:ea typeface="+mn-ea"/>
          <a:cs typeface="+mn-cs"/>
        </a:defRPr>
      </a:lvl3pPr>
      <a:lvl4pPr marL="1371458" algn="l" defTabSz="914305" rtl="0" eaLnBrk="1" latinLnBrk="0" hangingPunct="1">
        <a:defRPr sz="1800" kern="1200">
          <a:solidFill>
            <a:schemeClr val="tx1"/>
          </a:solidFill>
          <a:latin typeface="+mn-lt"/>
          <a:ea typeface="+mn-ea"/>
          <a:cs typeface="+mn-cs"/>
        </a:defRPr>
      </a:lvl4pPr>
      <a:lvl5pPr marL="1828610" algn="l" defTabSz="914305" rtl="0" eaLnBrk="1" latinLnBrk="0" hangingPunct="1">
        <a:defRPr sz="1800" kern="1200">
          <a:solidFill>
            <a:schemeClr val="tx1"/>
          </a:solidFill>
          <a:latin typeface="+mn-lt"/>
          <a:ea typeface="+mn-ea"/>
          <a:cs typeface="+mn-cs"/>
        </a:defRPr>
      </a:lvl5pPr>
      <a:lvl6pPr marL="2285763" algn="l" defTabSz="914305" rtl="0" eaLnBrk="1" latinLnBrk="0" hangingPunct="1">
        <a:defRPr sz="1800" kern="1200">
          <a:solidFill>
            <a:schemeClr val="tx1"/>
          </a:solidFill>
          <a:latin typeface="+mn-lt"/>
          <a:ea typeface="+mn-ea"/>
          <a:cs typeface="+mn-cs"/>
        </a:defRPr>
      </a:lvl6pPr>
      <a:lvl7pPr marL="2742915" algn="l" defTabSz="914305" rtl="0" eaLnBrk="1" latinLnBrk="0" hangingPunct="1">
        <a:defRPr sz="1800" kern="1200">
          <a:solidFill>
            <a:schemeClr val="tx1"/>
          </a:solidFill>
          <a:latin typeface="+mn-lt"/>
          <a:ea typeface="+mn-ea"/>
          <a:cs typeface="+mn-cs"/>
        </a:defRPr>
      </a:lvl7pPr>
      <a:lvl8pPr marL="3200068" algn="l" defTabSz="914305" rtl="0" eaLnBrk="1" latinLnBrk="0" hangingPunct="1">
        <a:defRPr sz="1800" kern="1200">
          <a:solidFill>
            <a:schemeClr val="tx1"/>
          </a:solidFill>
          <a:latin typeface="+mn-lt"/>
          <a:ea typeface="+mn-ea"/>
          <a:cs typeface="+mn-cs"/>
        </a:defRPr>
      </a:lvl8pPr>
      <a:lvl9pPr marL="3657220" algn="l" defTabSz="914305"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BBEEEDCB-4C73-4492-F7A4-2F8358DA01D5}"/>
              </a:ext>
            </a:extLst>
          </p:cNvPr>
          <p:cNvSpPr>
            <a:spLocks noGrp="1"/>
          </p:cNvSpPr>
          <p:nvPr>
            <p:ph type="title"/>
          </p:nvPr>
        </p:nvSpPr>
        <p:spPr bwMode="auto">
          <a:xfrm>
            <a:off x="609600" y="274638"/>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Text Placeholder 2">
            <a:extLst>
              <a:ext uri="{FF2B5EF4-FFF2-40B4-BE49-F238E27FC236}">
                <a16:creationId xmlns:a16="http://schemas.microsoft.com/office/drawing/2014/main" id="{2E8DC3BA-C2C9-1091-D74E-0DB74A597021}"/>
              </a:ext>
            </a:extLst>
          </p:cNvPr>
          <p:cNvSpPr>
            <a:spLocks noGrp="1"/>
          </p:cNvSpPr>
          <p:nvPr>
            <p:ph type="body" idx="1"/>
          </p:nvPr>
        </p:nvSpPr>
        <p:spPr bwMode="auto">
          <a:xfrm>
            <a:off x="609600" y="1600201"/>
            <a:ext cx="109728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737FE1C2-39B1-76DA-6AE1-A5E89AF14565}"/>
              </a:ext>
            </a:extLst>
          </p:cNvPr>
          <p:cNvSpPr>
            <a:spLocks noGrp="1"/>
          </p:cNvSpPr>
          <p:nvPr>
            <p:ph type="dt" sz="half" idx="2"/>
          </p:nvPr>
        </p:nvSpPr>
        <p:spPr>
          <a:xfrm>
            <a:off x="609600" y="6356351"/>
            <a:ext cx="28448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cs typeface="+mn-cs"/>
              </a:defRPr>
            </a:lvl1pPr>
          </a:lstStyle>
          <a:p>
            <a:pPr>
              <a:defRPr/>
            </a:pPr>
            <a:fld id="{8D4DD600-A9F1-445B-92BA-3D2C0A896E29}" type="datetimeFigureOut">
              <a:rPr lang="en-US"/>
              <a:pPr>
                <a:defRPr/>
              </a:pPr>
              <a:t>9/11/2023</a:t>
            </a:fld>
            <a:endParaRPr lang="en-US"/>
          </a:p>
        </p:txBody>
      </p:sp>
      <p:sp>
        <p:nvSpPr>
          <p:cNvPr id="5" name="Footer Placeholder 4">
            <a:extLst>
              <a:ext uri="{FF2B5EF4-FFF2-40B4-BE49-F238E27FC236}">
                <a16:creationId xmlns:a16="http://schemas.microsoft.com/office/drawing/2014/main" id="{E532BDCD-5305-3D75-479A-CE53B3E9D738}"/>
              </a:ext>
            </a:extLst>
          </p:cNvPr>
          <p:cNvSpPr>
            <a:spLocks noGrp="1"/>
          </p:cNvSpPr>
          <p:nvPr>
            <p:ph type="ftr" sz="quarter" idx="3"/>
          </p:nvPr>
        </p:nvSpPr>
        <p:spPr>
          <a:xfrm>
            <a:off x="4165600" y="6356351"/>
            <a:ext cx="3860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EAC38EB5-6B6E-0F87-5C8D-299F6B395D34}"/>
              </a:ext>
            </a:extLst>
          </p:cNvPr>
          <p:cNvSpPr>
            <a:spLocks noGrp="1"/>
          </p:cNvSpPr>
          <p:nvPr>
            <p:ph type="sldNum" sz="quarter" idx="4"/>
          </p:nvPr>
        </p:nvSpPr>
        <p:spPr>
          <a:xfrm>
            <a:off x="8737600" y="6356351"/>
            <a:ext cx="28448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smtClean="0">
                <a:solidFill>
                  <a:srgbClr val="FFFFFF"/>
                </a:solidFill>
                <a:latin typeface="Calibri" panose="020F0502020204030204" pitchFamily="34" charset="0"/>
              </a:defRPr>
            </a:lvl1pPr>
          </a:lstStyle>
          <a:p>
            <a:pPr>
              <a:defRPr/>
            </a:pPr>
            <a:fld id="{49B786C1-4F22-4DD1-825B-A16955C7EC58}" type="slidenum">
              <a:rPr lang="en-US" altLang="en-US"/>
              <a:pPr>
                <a:defRPr/>
              </a:pPr>
              <a:t>‹#›</a:t>
            </a:fld>
            <a:endParaRPr lang="en-US" altLang="en-US"/>
          </a:p>
        </p:txBody>
      </p:sp>
    </p:spTree>
    <p:extLst>
      <p:ext uri="{BB962C8B-B14F-4D97-AF65-F5344CB8AC3E}">
        <p14:creationId xmlns:p14="http://schemas.microsoft.com/office/powerpoint/2010/main" val="1127908204"/>
      </p:ext>
    </p:extLst>
  </p:cSld>
  <p:clrMap bg1="dk1" tx1="lt1" bg2="dk2" tx2="lt2" accent1="accent1" accent2="accent2" accent3="accent3" accent4="accent4" accent5="accent5" accent6="accent6" hlink="hlink" folHlink="folHlink"/>
  <p:sldLayoutIdLst>
    <p:sldLayoutId id="2147483669" r:id="rId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anose="020F0502020204030204" pitchFamily="34" charset="0"/>
        </a:defRPr>
      </a:lvl2pPr>
      <a:lvl3pPr algn="ctr" rtl="0" eaLnBrk="0" fontAlgn="base" hangingPunct="0">
        <a:spcBef>
          <a:spcPct val="0"/>
        </a:spcBef>
        <a:spcAft>
          <a:spcPct val="0"/>
        </a:spcAft>
        <a:defRPr sz="4400">
          <a:solidFill>
            <a:schemeClr val="tx1"/>
          </a:solidFill>
          <a:latin typeface="Calibri" panose="020F0502020204030204" pitchFamily="34" charset="0"/>
        </a:defRPr>
      </a:lvl3pPr>
      <a:lvl4pPr algn="ctr" rtl="0" eaLnBrk="0" fontAlgn="base" hangingPunct="0">
        <a:spcBef>
          <a:spcPct val="0"/>
        </a:spcBef>
        <a:spcAft>
          <a:spcPct val="0"/>
        </a:spcAft>
        <a:defRPr sz="4400">
          <a:solidFill>
            <a:schemeClr val="tx1"/>
          </a:solidFill>
          <a:latin typeface="Calibri" panose="020F0502020204030204" pitchFamily="34" charset="0"/>
        </a:defRPr>
      </a:lvl4pPr>
      <a:lvl5pPr algn="ctr" rtl="0" eaLnBrk="0" fontAlgn="base" hangingPunct="0">
        <a:spcBef>
          <a:spcPct val="0"/>
        </a:spcBef>
        <a:spcAft>
          <a:spcPct val="0"/>
        </a:spcAft>
        <a:defRPr sz="4400">
          <a:solidFill>
            <a:schemeClr val="tx1"/>
          </a:solidFill>
          <a:latin typeface="Calibri" panose="020F0502020204030204" pitchFamily="34" charset="0"/>
        </a:defRPr>
      </a:lvl5pPr>
      <a:lvl6pPr marL="457200" algn="ctr" rtl="0" fontAlgn="base">
        <a:spcBef>
          <a:spcPct val="0"/>
        </a:spcBef>
        <a:spcAft>
          <a:spcPct val="0"/>
        </a:spcAft>
        <a:defRPr sz="4400">
          <a:solidFill>
            <a:schemeClr val="tx1"/>
          </a:solidFill>
          <a:latin typeface="Calibri" panose="020F0502020204030204" pitchFamily="34" charset="0"/>
        </a:defRPr>
      </a:lvl6pPr>
      <a:lvl7pPr marL="914400" algn="ctr" rtl="0" fontAlgn="base">
        <a:spcBef>
          <a:spcPct val="0"/>
        </a:spcBef>
        <a:spcAft>
          <a:spcPct val="0"/>
        </a:spcAft>
        <a:defRPr sz="4400">
          <a:solidFill>
            <a:schemeClr val="tx1"/>
          </a:solidFill>
          <a:latin typeface="Calibri" panose="020F0502020204030204" pitchFamily="34" charset="0"/>
        </a:defRPr>
      </a:lvl7pPr>
      <a:lvl8pPr marL="1371600" algn="ctr" rtl="0" fontAlgn="base">
        <a:spcBef>
          <a:spcPct val="0"/>
        </a:spcBef>
        <a:spcAft>
          <a:spcPct val="0"/>
        </a:spcAft>
        <a:defRPr sz="4400">
          <a:solidFill>
            <a:schemeClr val="tx1"/>
          </a:solidFill>
          <a:latin typeface="Calibri" panose="020F0502020204030204" pitchFamily="34" charset="0"/>
        </a:defRPr>
      </a:lvl8pPr>
      <a:lvl9pPr marL="1828800" algn="ctr" rtl="0" fontAlgn="base">
        <a:spcBef>
          <a:spcPct val="0"/>
        </a:spcBef>
        <a:spcAft>
          <a:spcPct val="0"/>
        </a:spcAft>
        <a:defRPr sz="4400">
          <a:solidFill>
            <a:schemeClr val="tx1"/>
          </a:solidFill>
          <a:latin typeface="Calibri" panose="020F0502020204030204" pitchFamily="34" charset="0"/>
        </a:defRPr>
      </a:lvl9pPr>
    </p:titleStyle>
    <p:bodyStyle>
      <a:lvl1pPr marL="342900" indent="-342900"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panose="020B0604020202020204" pitchFamily="34"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6.xml><?xml version="1.0" encoding="utf-8"?>
<p:sldMaster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F4877FAA-B703-003A-6E6E-0609AD9F132A}"/>
              </a:ext>
            </a:extLst>
          </p:cNvPr>
          <p:cNvSpPr>
            <a:spLocks noGrp="1" noChangeArrowheads="1"/>
          </p:cNvSpPr>
          <p:nvPr>
            <p:ph type="title"/>
          </p:nvPr>
        </p:nvSpPr>
        <p:spPr bwMode="auto">
          <a:xfrm>
            <a:off x="914400" y="609600"/>
            <a:ext cx="103632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CA" altLang="en-US"/>
              <a:t>Click to edit Master title style</a:t>
            </a:r>
          </a:p>
        </p:txBody>
      </p:sp>
      <p:sp>
        <p:nvSpPr>
          <p:cNvPr id="1027" name="Rectangle 3">
            <a:extLst>
              <a:ext uri="{FF2B5EF4-FFF2-40B4-BE49-F238E27FC236}">
                <a16:creationId xmlns:a16="http://schemas.microsoft.com/office/drawing/2014/main" id="{878340F9-E951-AB34-144F-B3E5DE9353C3}"/>
              </a:ext>
            </a:extLst>
          </p:cNvPr>
          <p:cNvSpPr>
            <a:spLocks noGrp="1" noChangeArrowheads="1"/>
          </p:cNvSpPr>
          <p:nvPr>
            <p:ph type="body" idx="1"/>
          </p:nvPr>
        </p:nvSpPr>
        <p:spPr bwMode="auto">
          <a:xfrm>
            <a:off x="914400" y="1981200"/>
            <a:ext cx="103632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CA" altLang="en-US"/>
              <a:t>Click to edit Master text styles</a:t>
            </a:r>
          </a:p>
          <a:p>
            <a:pPr lvl="1"/>
            <a:r>
              <a:rPr lang="en-CA" altLang="en-US"/>
              <a:t>Second level</a:t>
            </a:r>
          </a:p>
          <a:p>
            <a:pPr lvl="2"/>
            <a:r>
              <a:rPr lang="en-CA" altLang="en-US"/>
              <a:t>Third level</a:t>
            </a:r>
          </a:p>
          <a:p>
            <a:pPr lvl="3"/>
            <a:r>
              <a:rPr lang="en-CA" altLang="en-US"/>
              <a:t>Fourth level</a:t>
            </a:r>
          </a:p>
          <a:p>
            <a:pPr lvl="4"/>
            <a:r>
              <a:rPr lang="en-CA" altLang="en-US"/>
              <a:t>Fifth level</a:t>
            </a:r>
          </a:p>
        </p:txBody>
      </p:sp>
      <p:sp>
        <p:nvSpPr>
          <p:cNvPr id="1028" name="Rectangle 4">
            <a:extLst>
              <a:ext uri="{FF2B5EF4-FFF2-40B4-BE49-F238E27FC236}">
                <a16:creationId xmlns:a16="http://schemas.microsoft.com/office/drawing/2014/main" id="{662B9A2C-0805-25BA-3FD3-CFD5A88BEB6C}"/>
              </a:ext>
            </a:extLst>
          </p:cNvPr>
          <p:cNvSpPr>
            <a:spLocks noGrp="1" noChangeArrowheads="1"/>
          </p:cNvSpPr>
          <p:nvPr>
            <p:ph type="dt" sz="half" idx="2"/>
          </p:nvPr>
        </p:nvSpPr>
        <p:spPr bwMode="auto">
          <a:xfrm>
            <a:off x="9144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latin typeface="Times New Roman" pitchFamily="18" charset="0"/>
              </a:defRPr>
            </a:lvl1pPr>
          </a:lstStyle>
          <a:p>
            <a:pPr>
              <a:defRPr/>
            </a:pPr>
            <a:endParaRPr lang="en-CA"/>
          </a:p>
        </p:txBody>
      </p:sp>
      <p:sp>
        <p:nvSpPr>
          <p:cNvPr id="1029" name="Rectangle 5">
            <a:extLst>
              <a:ext uri="{FF2B5EF4-FFF2-40B4-BE49-F238E27FC236}">
                <a16:creationId xmlns:a16="http://schemas.microsoft.com/office/drawing/2014/main" id="{47ABDEE7-CF73-5774-62F3-F0F90EF26FFE}"/>
              </a:ext>
            </a:extLst>
          </p:cNvPr>
          <p:cNvSpPr>
            <a:spLocks noGrp="1" noChangeArrowheads="1"/>
          </p:cNvSpPr>
          <p:nvPr>
            <p:ph type="ftr" sz="quarter" idx="3"/>
          </p:nvPr>
        </p:nvSpPr>
        <p:spPr bwMode="auto">
          <a:xfrm>
            <a:off x="4165600" y="6248400"/>
            <a:ext cx="3860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atin typeface="Times New Roman" pitchFamily="18" charset="0"/>
              </a:defRPr>
            </a:lvl1pPr>
          </a:lstStyle>
          <a:p>
            <a:pPr>
              <a:defRPr/>
            </a:pPr>
            <a:endParaRPr lang="en-CA"/>
          </a:p>
        </p:txBody>
      </p:sp>
      <p:sp>
        <p:nvSpPr>
          <p:cNvPr id="1030" name="Rectangle 6">
            <a:extLst>
              <a:ext uri="{FF2B5EF4-FFF2-40B4-BE49-F238E27FC236}">
                <a16:creationId xmlns:a16="http://schemas.microsoft.com/office/drawing/2014/main" id="{B5783FD7-BF3E-9D36-7B94-39F5204ECCAB}"/>
              </a:ext>
            </a:extLst>
          </p:cNvPr>
          <p:cNvSpPr>
            <a:spLocks noGrp="1" noChangeArrowheads="1"/>
          </p:cNvSpPr>
          <p:nvPr>
            <p:ph type="sldNum" sz="quarter" idx="4"/>
          </p:nvPr>
        </p:nvSpPr>
        <p:spPr bwMode="auto">
          <a:xfrm>
            <a:off x="8737600" y="6248400"/>
            <a:ext cx="2540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lvl1pPr>
          </a:lstStyle>
          <a:p>
            <a:fld id="{4EF76284-BCC8-4BB5-A6C5-F38963295836}" type="slidenum">
              <a:rPr lang="en-CA" altLang="en-US"/>
              <a:pPr/>
              <a:t>‹#›</a:t>
            </a:fld>
            <a:endParaRPr lang="en-CA" altLang="en-US"/>
          </a:p>
        </p:txBody>
      </p:sp>
    </p:spTree>
    <p:extLst>
      <p:ext uri="{BB962C8B-B14F-4D97-AF65-F5344CB8AC3E}">
        <p14:creationId xmlns:p14="http://schemas.microsoft.com/office/powerpoint/2010/main" val="659309281"/>
      </p:ext>
    </p:extLst>
  </p:cSld>
  <p:clrMap bg1="lt1" tx1="dk1" bg2="lt2" tx2="dk2" accent1="accent1" accent2="accent2" accent3="accent3" accent4="accent4" accent5="accent5" accent6="accent6" hlink="hlink" folHlink="folHlink"/>
  <p:sldLayoutIdLst>
    <p:sldLayoutId id="2147483671" r:id="rId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Times New Roman" pitchFamily="18" charset="0"/>
        </a:defRPr>
      </a:lvl2pPr>
      <a:lvl3pPr algn="ctr" rtl="0" eaLnBrk="0" fontAlgn="base" hangingPunct="0">
        <a:spcBef>
          <a:spcPct val="0"/>
        </a:spcBef>
        <a:spcAft>
          <a:spcPct val="0"/>
        </a:spcAft>
        <a:defRPr sz="4400">
          <a:solidFill>
            <a:schemeClr val="tx2"/>
          </a:solidFill>
          <a:latin typeface="Times New Roman" pitchFamily="18" charset="0"/>
        </a:defRPr>
      </a:lvl3pPr>
      <a:lvl4pPr algn="ctr" rtl="0" eaLnBrk="0" fontAlgn="base" hangingPunct="0">
        <a:spcBef>
          <a:spcPct val="0"/>
        </a:spcBef>
        <a:spcAft>
          <a:spcPct val="0"/>
        </a:spcAft>
        <a:defRPr sz="4400">
          <a:solidFill>
            <a:schemeClr val="tx2"/>
          </a:solidFill>
          <a:latin typeface="Times New Roman" pitchFamily="18" charset="0"/>
        </a:defRPr>
      </a:lvl4pPr>
      <a:lvl5pPr algn="ctr" rtl="0" eaLnBrk="0" fontAlgn="base" hangingPunct="0">
        <a:spcBef>
          <a:spcPct val="0"/>
        </a:spcBef>
        <a:spcAft>
          <a:spcPct val="0"/>
        </a:spcAft>
        <a:defRPr sz="4400">
          <a:solidFill>
            <a:schemeClr val="tx2"/>
          </a:solidFill>
          <a:latin typeface="Times New Roman" pitchFamily="18" charset="0"/>
        </a:defRPr>
      </a:lvl5pPr>
      <a:lvl6pPr marL="457200" algn="ctr" rtl="0" fontAlgn="base">
        <a:spcBef>
          <a:spcPct val="0"/>
        </a:spcBef>
        <a:spcAft>
          <a:spcPct val="0"/>
        </a:spcAft>
        <a:defRPr sz="4400">
          <a:solidFill>
            <a:schemeClr val="tx2"/>
          </a:solidFill>
          <a:latin typeface="Times New Roman" pitchFamily="18" charset="0"/>
        </a:defRPr>
      </a:lvl6pPr>
      <a:lvl7pPr marL="914400" algn="ctr" rtl="0" fontAlgn="base">
        <a:spcBef>
          <a:spcPct val="0"/>
        </a:spcBef>
        <a:spcAft>
          <a:spcPct val="0"/>
        </a:spcAft>
        <a:defRPr sz="4400">
          <a:solidFill>
            <a:schemeClr val="tx2"/>
          </a:solidFill>
          <a:latin typeface="Times New Roman" pitchFamily="18" charset="0"/>
        </a:defRPr>
      </a:lvl7pPr>
      <a:lvl8pPr marL="1371600" algn="ctr" rtl="0" fontAlgn="base">
        <a:spcBef>
          <a:spcPct val="0"/>
        </a:spcBef>
        <a:spcAft>
          <a:spcPct val="0"/>
        </a:spcAft>
        <a:defRPr sz="4400">
          <a:solidFill>
            <a:schemeClr val="tx2"/>
          </a:solidFill>
          <a:latin typeface="Times New Roman" pitchFamily="18" charset="0"/>
        </a:defRPr>
      </a:lvl8pPr>
      <a:lvl9pPr marL="1828800" algn="ctr" rtl="0" fontAlgn="base">
        <a:spcBef>
          <a:spcPct val="0"/>
        </a:spcBef>
        <a:spcAft>
          <a:spcPct val="0"/>
        </a:spcAft>
        <a:defRPr sz="44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143000" indent="-228600" algn="l" rtl="0" eaLnBrk="0" fontAlgn="base" hangingPunct="0">
        <a:spcBef>
          <a:spcPct val="20000"/>
        </a:spcBef>
        <a:spcAft>
          <a:spcPct val="0"/>
        </a:spcAft>
        <a:buChar char="•"/>
        <a:defRPr sz="2400">
          <a:solidFill>
            <a:schemeClr val="tx1"/>
          </a:solidFill>
          <a:latin typeface="+mn-lt"/>
        </a:defRPr>
      </a:lvl3pPr>
      <a:lvl4pPr marL="1600200" indent="-228600" algn="l" rtl="0" eaLnBrk="0" fontAlgn="base" hangingPunct="0">
        <a:spcBef>
          <a:spcPct val="20000"/>
        </a:spcBef>
        <a:spcAft>
          <a:spcPct val="0"/>
        </a:spcAft>
        <a:buChar char="–"/>
        <a:defRPr sz="2000">
          <a:solidFill>
            <a:schemeClr val="tx1"/>
          </a:solidFill>
          <a:latin typeface="+mn-lt"/>
        </a:defRPr>
      </a:lvl4pPr>
      <a:lvl5pPr marL="2057400" indent="-228600" algn="l" rtl="0" eaLnBrk="0" fontAlgn="base" hangingPunct="0">
        <a:spcBef>
          <a:spcPct val="20000"/>
        </a:spcBef>
        <a:spcAft>
          <a:spcPct val="0"/>
        </a:spcAft>
        <a:buChar char="»"/>
        <a:defRPr sz="2000">
          <a:solidFill>
            <a:schemeClr val="tx1"/>
          </a:solidFill>
          <a:latin typeface="+mn-lt"/>
        </a:defRPr>
      </a:lvl5pPr>
      <a:lvl6pPr marL="2514600" indent="-228600" algn="l" rtl="0" fontAlgn="base">
        <a:spcBef>
          <a:spcPct val="20000"/>
        </a:spcBef>
        <a:spcAft>
          <a:spcPct val="0"/>
        </a:spcAft>
        <a:buChar char="»"/>
        <a:defRPr sz="2000">
          <a:solidFill>
            <a:schemeClr val="tx1"/>
          </a:solidFill>
          <a:latin typeface="+mn-lt"/>
        </a:defRPr>
      </a:lvl6pPr>
      <a:lvl7pPr marL="2971800" indent="-228600" algn="l" rtl="0" fontAlgn="base">
        <a:spcBef>
          <a:spcPct val="20000"/>
        </a:spcBef>
        <a:spcAft>
          <a:spcPct val="0"/>
        </a:spcAft>
        <a:buChar char="»"/>
        <a:defRPr sz="2000">
          <a:solidFill>
            <a:schemeClr val="tx1"/>
          </a:solidFill>
          <a:latin typeface="+mn-lt"/>
        </a:defRPr>
      </a:lvl7pPr>
      <a:lvl8pPr marL="3429000" indent="-228600" algn="l" rtl="0" fontAlgn="base">
        <a:spcBef>
          <a:spcPct val="20000"/>
        </a:spcBef>
        <a:spcAft>
          <a:spcPct val="0"/>
        </a:spcAft>
        <a:buChar char="»"/>
        <a:defRPr sz="2000">
          <a:solidFill>
            <a:schemeClr val="tx1"/>
          </a:solidFill>
          <a:latin typeface="+mn-lt"/>
        </a:defRPr>
      </a:lvl8pPr>
      <a:lvl9pPr marL="3886200" indent="-228600" algn="l" rtl="0" fontAlgn="base">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wmf"/><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8.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29.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0.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1.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4.xml"/></Relationships>
</file>

<file path=ppt/slides/_rels/slide3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39.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0.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image" Target="../media/image1.jpeg"/><Relationship Id="rId1" Type="http://schemas.openxmlformats.org/officeDocument/2006/relationships/slideLayout" Target="../slideLayouts/slideLayout15.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6.xml"/></Relationships>
</file>

<file path=ppt/slides/_rels/slide44.x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slideLayout" Target="../slideLayouts/slideLayout17.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6.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7.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48.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7.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0.xml.rels><?xml version="1.0" encoding="UTF-8" standalone="yes"?>
<Relationships xmlns="http://schemas.openxmlformats.org/package/2006/relationships"><Relationship Id="rId2" Type="http://schemas.openxmlformats.org/officeDocument/2006/relationships/image" Target="../media/image2.wmf"/><Relationship Id="rId1" Type="http://schemas.openxmlformats.org/officeDocument/2006/relationships/slideLayout" Target="../slideLayouts/slideLayout17.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1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105" name="Rectangle 4104">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00" name="Text Box 11">
            <a:extLst>
              <a:ext uri="{FF2B5EF4-FFF2-40B4-BE49-F238E27FC236}">
                <a16:creationId xmlns:a16="http://schemas.microsoft.com/office/drawing/2014/main" id="{7D52A3F5-D56F-FF6C-988D-F232F3270135}"/>
              </a:ext>
            </a:extLst>
          </p:cNvPr>
          <p:cNvSpPr txBox="1">
            <a:spLocks noChangeArrowheads="1"/>
          </p:cNvSpPr>
          <p:nvPr/>
        </p:nvSpPr>
        <p:spPr bwMode="auto">
          <a:xfrm>
            <a:off x="692921" y="3848403"/>
            <a:ext cx="6303780" cy="1765442"/>
          </a:xfrm>
          <a:prstGeom prst="rect">
            <a:avLst/>
          </a:prstGeo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rtlCol="0" anchor="b">
            <a:normAutofit fontScale="92500" lnSpcReduction="20000"/>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nSpc>
                <a:spcPct val="90000"/>
              </a:lnSpc>
              <a:spcBef>
                <a:spcPct val="0"/>
              </a:spcBef>
              <a:spcAft>
                <a:spcPts val="600"/>
              </a:spcAft>
              <a:buNone/>
            </a:pPr>
            <a:r>
              <a:rPr lang="en-US" altLang="en-US" sz="5000" dirty="0">
                <a:solidFill>
                  <a:schemeClr val="bg1"/>
                </a:solidFill>
                <a:latin typeface="+mj-lt"/>
                <a:ea typeface="+mj-ea"/>
                <a:cs typeface="+mj-cs"/>
              </a:rPr>
              <a:t>World Wide Communion Sunday</a:t>
            </a:r>
          </a:p>
          <a:p>
            <a:pPr>
              <a:lnSpc>
                <a:spcPct val="90000"/>
              </a:lnSpc>
              <a:spcBef>
                <a:spcPct val="0"/>
              </a:spcBef>
              <a:spcAft>
                <a:spcPts val="600"/>
              </a:spcAft>
              <a:buNone/>
            </a:pPr>
            <a:r>
              <a:rPr lang="en-US" altLang="en-US" sz="5000" dirty="0">
                <a:solidFill>
                  <a:schemeClr val="bg1"/>
                </a:solidFill>
                <a:latin typeface="+mj-lt"/>
                <a:ea typeface="+mj-ea"/>
                <a:cs typeface="+mj-cs"/>
              </a:rPr>
              <a:t>October 1, 2023</a:t>
            </a:r>
          </a:p>
        </p:txBody>
      </p:sp>
      <p:sp>
        <p:nvSpPr>
          <p:cNvPr id="4107" name="Freeform: Shape 4106">
            <a:extLst>
              <a:ext uri="{FF2B5EF4-FFF2-40B4-BE49-F238E27FC236}">
                <a16:creationId xmlns:a16="http://schemas.microsoft.com/office/drawing/2014/main" id="{0277405F-0B4F-4418-B773-1B38814125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30421" y="226893"/>
            <a:ext cx="5968658" cy="6085007"/>
          </a:xfrm>
          <a:custGeom>
            <a:avLst/>
            <a:gdLst>
              <a:gd name="connsiteX0" fmla="*/ 0 w 5968658"/>
              <a:gd name="connsiteY0" fmla="*/ 0 h 6085007"/>
              <a:gd name="connsiteX1" fmla="*/ 3557919 w 5968658"/>
              <a:gd name="connsiteY1" fmla="*/ 0 h 6085007"/>
              <a:gd name="connsiteX2" fmla="*/ 3557919 w 5968658"/>
              <a:gd name="connsiteY2" fmla="*/ 2195749 h 6085007"/>
              <a:gd name="connsiteX3" fmla="*/ 5968658 w 5968658"/>
              <a:gd name="connsiteY3" fmla="*/ 2195749 h 6085007"/>
              <a:gd name="connsiteX4" fmla="*/ 5968658 w 5968658"/>
              <a:gd name="connsiteY4" fmla="*/ 6085007 h 6085007"/>
              <a:gd name="connsiteX5" fmla="*/ 2058230 w 5968658"/>
              <a:gd name="connsiteY5" fmla="*/ 6085007 h 6085007"/>
              <a:gd name="connsiteX6" fmla="*/ 2058230 w 5968658"/>
              <a:gd name="connsiteY6" fmla="*/ 3538657 h 6085007"/>
              <a:gd name="connsiteX7" fmla="*/ 0 w 5968658"/>
              <a:gd name="connsiteY7" fmla="*/ 3538657 h 608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68658" h="6085007">
                <a:moveTo>
                  <a:pt x="0" y="0"/>
                </a:moveTo>
                <a:lnTo>
                  <a:pt x="3557919" y="0"/>
                </a:lnTo>
                <a:lnTo>
                  <a:pt x="3557919" y="2195749"/>
                </a:lnTo>
                <a:lnTo>
                  <a:pt x="5968658" y="2195749"/>
                </a:lnTo>
                <a:lnTo>
                  <a:pt x="5968658" y="6085007"/>
                </a:lnTo>
                <a:lnTo>
                  <a:pt x="2058230" y="6085007"/>
                </a:lnTo>
                <a:lnTo>
                  <a:pt x="2058230" y="3538657"/>
                </a:lnTo>
                <a:lnTo>
                  <a:pt x="0" y="3538657"/>
                </a:lnTo>
                <a:close/>
              </a:path>
            </a:pathLst>
          </a:custGeom>
          <a:solidFill>
            <a:schemeClr val="tx1">
              <a:lumMod val="95000"/>
              <a:lumOff val="5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4098" name="Picture 2">
            <a:extLst>
              <a:ext uri="{FF2B5EF4-FFF2-40B4-BE49-F238E27FC236}">
                <a16:creationId xmlns:a16="http://schemas.microsoft.com/office/drawing/2014/main" id="{159D330F-7CD9-0103-4EEB-636C9B41F6FE}"/>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5809832" y="496673"/>
            <a:ext cx="2999096" cy="29990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5" descr="C:\Documents and Settings\Ann Harbridge\Application Data\Microsoft\Media Catalog\Downloaded Clips\cla4\j0410455.wmf">
            <a:extLst>
              <a:ext uri="{FF2B5EF4-FFF2-40B4-BE49-F238E27FC236}">
                <a16:creationId xmlns:a16="http://schemas.microsoft.com/office/drawing/2014/main" id="{4772FB1A-DDF6-393B-F80A-93B112FD379E}"/>
              </a:ext>
            </a:extLst>
          </p:cNvPr>
          <p:cNvPicPr>
            <a:picLocks noChangeAspect="1" noChangeArrowheads="1"/>
          </p:cNvPicPr>
          <p:nvPr/>
        </p:nvPicPr>
        <p:blipFill>
          <a:blip r:embed="rId3">
            <a:extLst>
              <a:ext uri="{28A0092B-C50C-407E-A947-70E740481C1C}">
                <a14:useLocalDpi xmlns:a14="http://schemas.microsoft.com/office/drawing/2010/main" val="0"/>
              </a:ext>
            </a:extLst>
          </a:blip>
          <a:stretch>
            <a:fillRect/>
          </a:stretch>
        </p:blipFill>
        <p:spPr bwMode="auto">
          <a:xfrm>
            <a:off x="8056343" y="2663211"/>
            <a:ext cx="2975044" cy="34081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extBox 1">
            <a:extLst>
              <a:ext uri="{FF2B5EF4-FFF2-40B4-BE49-F238E27FC236}">
                <a16:creationId xmlns:a16="http://schemas.microsoft.com/office/drawing/2014/main" id="{87F5C80E-134E-EAF9-CE5E-BCB90D57E3C3}"/>
              </a:ext>
            </a:extLst>
          </p:cNvPr>
          <p:cNvSpPr txBox="1"/>
          <p:nvPr/>
        </p:nvSpPr>
        <p:spPr>
          <a:xfrm>
            <a:off x="636998" y="6311900"/>
            <a:ext cx="11217545" cy="369332"/>
          </a:xfrm>
          <a:prstGeom prst="rect">
            <a:avLst/>
          </a:prstGeom>
          <a:noFill/>
        </p:spPr>
        <p:txBody>
          <a:bodyPr wrap="square" rtlCol="0">
            <a:spAutoFit/>
          </a:bodyPr>
          <a:lstStyle/>
          <a:p>
            <a:r>
              <a:rPr lang="en-CA" dirty="0">
                <a:solidFill>
                  <a:schemeClr val="bg1"/>
                </a:solidFill>
              </a:rPr>
              <a:t>Service provided by Western Ontario Waterways Regional Council, used with permission</a:t>
            </a:r>
          </a:p>
        </p:txBody>
      </p:sp>
    </p:spTree>
    <p:extLst>
      <p:ext uri="{BB962C8B-B14F-4D97-AF65-F5344CB8AC3E}">
        <p14:creationId xmlns:p14="http://schemas.microsoft.com/office/powerpoint/2010/main" val="100709371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AD8A4D0B-07FB-EF02-E4C7-EF2EC251E3D9}"/>
              </a:ext>
            </a:extLst>
          </p:cNvPr>
          <p:cNvSpPr>
            <a:spLocks noChangeArrowheads="1"/>
          </p:cNvSpPr>
          <p:nvPr/>
        </p:nvSpPr>
        <p:spPr bwMode="auto">
          <a:xfrm>
            <a:off x="1752600" y="790575"/>
            <a:ext cx="8915400" cy="320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Come in, come in and sit down,</a:t>
            </a:r>
          </a:p>
          <a:p>
            <a:pPr eaLnBrk="1" fontAlgn="base" hangingPunct="1">
              <a:spcAft>
                <a:spcPct val="0"/>
              </a:spcAft>
              <a:buNone/>
            </a:pPr>
            <a:r>
              <a:rPr lang="en-CA" altLang="en-US" sz="4400">
                <a:solidFill>
                  <a:srgbClr val="FFFFFF"/>
                </a:solidFill>
              </a:rPr>
              <a:t>	you are a part of the family.</a:t>
            </a:r>
          </a:p>
          <a:p>
            <a:pPr eaLnBrk="1" fontAlgn="base" hangingPunct="1">
              <a:spcAft>
                <a:spcPct val="0"/>
              </a:spcAft>
              <a:buNone/>
            </a:pPr>
            <a:r>
              <a:rPr lang="en-CA" altLang="en-US" sz="4400">
                <a:solidFill>
                  <a:srgbClr val="FFFFFF"/>
                </a:solidFill>
              </a:rPr>
              <a:t>	We are lost and we are found,</a:t>
            </a:r>
          </a:p>
          <a:p>
            <a:pPr eaLnBrk="1" fontAlgn="base" hangingPunct="1">
              <a:spcAft>
                <a:spcPct val="0"/>
              </a:spcAft>
              <a:buNone/>
            </a:pPr>
            <a:r>
              <a:rPr lang="en-CA" altLang="en-US" sz="4400">
                <a:solidFill>
                  <a:srgbClr val="FFFFFF"/>
                </a:solidFill>
              </a:rPr>
              <a:t>	and we are a part of the family.</a:t>
            </a:r>
          </a:p>
        </p:txBody>
      </p:sp>
    </p:spTree>
    <p:extLst>
      <p:ext uri="{BB962C8B-B14F-4D97-AF65-F5344CB8AC3E}">
        <p14:creationId xmlns:p14="http://schemas.microsoft.com/office/powerpoint/2010/main" val="1022008297"/>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1E29195D-94F1-0FD4-5112-0F1E3B91B8FA}"/>
              </a:ext>
            </a:extLst>
          </p:cNvPr>
          <p:cNvSpPr>
            <a:spLocks noChangeArrowheads="1"/>
          </p:cNvSpPr>
          <p:nvPr/>
        </p:nvSpPr>
        <p:spPr bwMode="auto">
          <a:xfrm>
            <a:off x="1752600" y="790576"/>
            <a:ext cx="8610600" cy="5373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457200" indent="-457200"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FontTx/>
              <a:buAutoNum type="arabicPlain" startAt="4"/>
            </a:pPr>
            <a:r>
              <a:rPr lang="en-CA" altLang="en-US" sz="4400">
                <a:solidFill>
                  <a:srgbClr val="FFFFFF"/>
                </a:solidFill>
              </a:rPr>
              <a:t>There's rest for the weary and </a:t>
            </a:r>
            <a:endParaRPr lang="en-US" altLang="en-US" sz="4400">
              <a:solidFill>
                <a:srgbClr val="FFFFFF"/>
              </a:solidFill>
            </a:endParaRPr>
          </a:p>
          <a:p>
            <a:pPr eaLnBrk="1" fontAlgn="base" hangingPunct="1">
              <a:spcAft>
                <a:spcPct val="0"/>
              </a:spcAft>
              <a:buNone/>
            </a:pPr>
            <a:r>
              <a:rPr lang="en-US" altLang="en-US" sz="4400">
                <a:solidFill>
                  <a:srgbClr val="FFFFFF"/>
                </a:solidFill>
              </a:rPr>
              <a:t>	</a:t>
            </a:r>
            <a:r>
              <a:rPr lang="en-CA" altLang="en-US" sz="4400">
                <a:solidFill>
                  <a:srgbClr val="FFFFFF"/>
                </a:solidFill>
              </a:rPr>
              <a:t>health for us all;</a:t>
            </a:r>
          </a:p>
          <a:p>
            <a:pPr eaLnBrk="1" fontAlgn="base" hangingPunct="1">
              <a:spcAft>
                <a:spcPct val="0"/>
              </a:spcAft>
              <a:buNone/>
            </a:pPr>
            <a:r>
              <a:rPr lang="en-CA" altLang="en-US" sz="4400">
                <a:solidFill>
                  <a:srgbClr val="FFFFFF"/>
                </a:solidFill>
              </a:rPr>
              <a:t>	there's a yoke that is easy, and a burden that's small.</a:t>
            </a:r>
          </a:p>
          <a:p>
            <a:pPr eaLnBrk="1" fontAlgn="base" hangingPunct="1">
              <a:spcAft>
                <a:spcPct val="0"/>
              </a:spcAft>
              <a:buNone/>
            </a:pPr>
            <a:r>
              <a:rPr lang="en-CA" altLang="en-US" sz="4400">
                <a:solidFill>
                  <a:srgbClr val="FFFFFF"/>
                </a:solidFill>
              </a:rPr>
              <a:t>	So come in and worship and answer the call,</a:t>
            </a:r>
          </a:p>
          <a:p>
            <a:pPr eaLnBrk="1" fontAlgn="base" hangingPunct="1">
              <a:spcAft>
                <a:spcPct val="0"/>
              </a:spcAft>
              <a:buNone/>
            </a:pPr>
            <a:r>
              <a:rPr lang="en-CA" altLang="en-US" sz="4400">
                <a:solidFill>
                  <a:srgbClr val="FFFFFF"/>
                </a:solidFill>
              </a:rPr>
              <a:t>	for we are a part of the family.  R</a:t>
            </a:r>
          </a:p>
        </p:txBody>
      </p:sp>
    </p:spTree>
    <p:extLst>
      <p:ext uri="{BB962C8B-B14F-4D97-AF65-F5344CB8AC3E}">
        <p14:creationId xmlns:p14="http://schemas.microsoft.com/office/powerpoint/2010/main" val="3816858470"/>
      </p:ext>
    </p:extLst>
  </p:cSld>
  <p:clrMapOvr>
    <a:masterClrMapping/>
  </p:clrMapOvr>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920EE7D9-CD0F-923D-E1B8-ED0EF1C81A80}"/>
              </a:ext>
            </a:extLst>
          </p:cNvPr>
          <p:cNvSpPr>
            <a:spLocks noChangeArrowheads="1"/>
          </p:cNvSpPr>
          <p:nvPr/>
        </p:nvSpPr>
        <p:spPr bwMode="auto">
          <a:xfrm>
            <a:off x="1752600" y="790575"/>
            <a:ext cx="8915400" cy="4832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Come in, come in and sit down,</a:t>
            </a:r>
          </a:p>
          <a:p>
            <a:pPr eaLnBrk="1" fontAlgn="base" hangingPunct="1">
              <a:spcAft>
                <a:spcPct val="0"/>
              </a:spcAft>
              <a:buNone/>
            </a:pPr>
            <a:r>
              <a:rPr lang="en-CA" altLang="en-US" sz="4400">
                <a:solidFill>
                  <a:srgbClr val="FFFFFF"/>
                </a:solidFill>
              </a:rPr>
              <a:t>	you are a part of the family.</a:t>
            </a:r>
          </a:p>
          <a:p>
            <a:pPr eaLnBrk="1" fontAlgn="base" hangingPunct="1">
              <a:spcAft>
                <a:spcPct val="0"/>
              </a:spcAft>
              <a:buNone/>
            </a:pPr>
            <a:r>
              <a:rPr lang="en-CA" altLang="en-US" sz="4400">
                <a:solidFill>
                  <a:srgbClr val="FFFFFF"/>
                </a:solidFill>
              </a:rPr>
              <a:t>	We are lost and we are found,</a:t>
            </a:r>
          </a:p>
          <a:p>
            <a:pPr eaLnBrk="1" fontAlgn="base" hangingPunct="1">
              <a:spcAft>
                <a:spcPct val="0"/>
              </a:spcAft>
              <a:buNone/>
            </a:pPr>
            <a:r>
              <a:rPr lang="en-CA" altLang="en-US" sz="4400">
                <a:solidFill>
                  <a:srgbClr val="FFFFFF"/>
                </a:solidFill>
              </a:rPr>
              <a:t>	and we are a part of the family.</a:t>
            </a:r>
          </a:p>
          <a:p>
            <a:pPr eaLnBrk="1" fontAlgn="base" hangingPunct="1">
              <a:spcAft>
                <a:spcPct val="0"/>
              </a:spcAft>
              <a:buNone/>
            </a:pPr>
            <a:endParaRPr lang="en-CA" altLang="en-US" sz="4400">
              <a:solidFill>
                <a:srgbClr val="FFFFFF"/>
              </a:solidFill>
            </a:endParaRPr>
          </a:p>
          <a:p>
            <a:pPr algn="ctr" eaLnBrk="1" fontAlgn="base" hangingPunct="1">
              <a:spcAft>
                <a:spcPct val="0"/>
              </a:spcAft>
              <a:buNone/>
            </a:pPr>
            <a:r>
              <a:rPr lang="en-CA" altLang="en-US" sz="4400" b="1">
                <a:solidFill>
                  <a:srgbClr val="FFFFFF"/>
                </a:solidFill>
              </a:rPr>
              <a:t>*****</a:t>
            </a:r>
          </a:p>
        </p:txBody>
      </p:sp>
    </p:spTree>
    <p:extLst>
      <p:ext uri="{BB962C8B-B14F-4D97-AF65-F5344CB8AC3E}">
        <p14:creationId xmlns:p14="http://schemas.microsoft.com/office/powerpoint/2010/main" val="4167780371"/>
      </p:ext>
    </p:extLst>
  </p:cSld>
  <p:clrMapOvr>
    <a:masterClrMapping/>
  </p:clrMapOvr>
  <p:transition/>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7DDEFE-56A3-1E1F-86C0-16C4A03C3078}"/>
              </a:ext>
            </a:extLst>
          </p:cNvPr>
          <p:cNvSpPr txBox="1"/>
          <p:nvPr/>
        </p:nvSpPr>
        <p:spPr>
          <a:xfrm>
            <a:off x="277585" y="947051"/>
            <a:ext cx="11636829" cy="4658391"/>
          </a:xfrm>
          <a:prstGeom prst="rect">
            <a:avLst/>
          </a:prstGeom>
          <a:noFill/>
        </p:spPr>
        <p:txBody>
          <a:bodyPr wrap="square">
            <a:spAutoFit/>
          </a:bodyPr>
          <a:lstStyle/>
          <a:p>
            <a:pPr marL="0" marR="0" algn="ctr">
              <a:lnSpc>
                <a:spcPct val="107000"/>
              </a:lnSpc>
              <a:spcBef>
                <a:spcPts val="600"/>
              </a:spcBef>
              <a:spcAft>
                <a:spcPts val="0"/>
              </a:spcAft>
            </a:pPr>
            <a:r>
              <a:rPr lang="en-CA" sz="4000" b="1" dirty="0">
                <a:solidFill>
                  <a:schemeClr val="bg1"/>
                </a:solidFill>
                <a:effectLst/>
                <a:ea typeface="Calibri" panose="020F0502020204030204" pitchFamily="34" charset="0"/>
                <a:cs typeface="Times New Roman" panose="02020603050405020304" pitchFamily="18" charset="0"/>
              </a:rPr>
              <a:t>Call to Worship</a:t>
            </a:r>
            <a:endParaRPr lang="en-CA" sz="4000" dirty="0">
              <a:solidFill>
                <a:schemeClr val="bg1"/>
              </a:solidFill>
              <a:effectLst/>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dirty="0">
                <a:solidFill>
                  <a:srgbClr val="FFCC66"/>
                </a:solidFill>
                <a:effectLst/>
                <a:ea typeface="Calibri" panose="020F0502020204030204" pitchFamily="34" charset="0"/>
                <a:cs typeface="Times New Roman" panose="02020603050405020304" pitchFamily="18" charset="0"/>
              </a:rPr>
              <a:t>One:  In a world where wildfires and hurricanes are a part of daily newscasts, we ask </a:t>
            </a:r>
          </a:p>
          <a:p>
            <a:pPr marL="171450" marR="0">
              <a:lnSpc>
                <a:spcPct val="107000"/>
              </a:lnSpc>
              <a:spcBef>
                <a:spcPts val="0"/>
              </a:spcBef>
              <a:spcAft>
                <a:spcPts val="0"/>
              </a:spcAft>
            </a:pPr>
            <a:r>
              <a:rPr lang="en-CA" sz="4000" b="1" dirty="0">
                <a:solidFill>
                  <a:schemeClr val="bg1"/>
                </a:solidFill>
                <a:effectLst/>
                <a:ea typeface="Calibri" panose="020F0502020204030204" pitchFamily="34" charset="0"/>
                <a:cs typeface="Times New Roman" panose="02020603050405020304" pitchFamily="18" charset="0"/>
              </a:rPr>
              <a:t>	All:  Where is God?</a:t>
            </a:r>
            <a:endParaRPr lang="en-CA" sz="4000" dirty="0">
              <a:solidFill>
                <a:schemeClr val="bg1"/>
              </a:solidFill>
              <a:effectLst/>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dirty="0">
                <a:solidFill>
                  <a:srgbClr val="FFCC66"/>
                </a:solidFill>
                <a:effectLst/>
                <a:ea typeface="Calibri" panose="020F0502020204030204" pitchFamily="34" charset="0"/>
                <a:cs typeface="Times New Roman" panose="02020603050405020304" pitchFamily="18" charset="0"/>
              </a:rPr>
              <a:t>One:  In our busy lives with the stress of daily living, the rising cost of food and shelter, we ask</a:t>
            </a:r>
          </a:p>
          <a:p>
            <a:pPr marL="171450" marR="0">
              <a:lnSpc>
                <a:spcPct val="107000"/>
              </a:lnSpc>
              <a:spcBef>
                <a:spcPts val="0"/>
              </a:spcBef>
              <a:spcAft>
                <a:spcPts val="0"/>
              </a:spcAft>
            </a:pPr>
            <a:r>
              <a:rPr lang="en-CA" sz="4000" b="1" dirty="0">
                <a:solidFill>
                  <a:schemeClr val="bg1"/>
                </a:solidFill>
                <a:effectLst/>
                <a:ea typeface="Calibri" panose="020F0502020204030204" pitchFamily="34" charset="0"/>
                <a:cs typeface="Times New Roman" panose="02020603050405020304" pitchFamily="18" charset="0"/>
              </a:rPr>
              <a:t>	All:  Where is God?</a:t>
            </a:r>
            <a:endParaRPr lang="en-CA" sz="40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89900250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id="{F470CD0F-C53A-8E18-9F00-D3102E5C1CE7}"/>
              </a:ext>
            </a:extLst>
          </p:cNvPr>
          <p:cNvSpPr txBox="1"/>
          <p:nvPr/>
        </p:nvSpPr>
        <p:spPr>
          <a:xfrm>
            <a:off x="729342" y="596945"/>
            <a:ext cx="10711543" cy="5317033"/>
          </a:xfrm>
          <a:prstGeom prst="rect">
            <a:avLst/>
          </a:prstGeom>
          <a:noFill/>
        </p:spPr>
        <p:txBody>
          <a:bodyPr wrap="square">
            <a:spAutoFit/>
          </a:bodyPr>
          <a:lstStyle/>
          <a:p>
            <a:pPr marL="171450" marR="0">
              <a:lnSpc>
                <a:spcPct val="107000"/>
              </a:lnSpc>
              <a:spcBef>
                <a:spcPts val="0"/>
              </a:spcBef>
              <a:spcAft>
                <a:spcPts val="0"/>
              </a:spcAft>
            </a:pPr>
            <a:r>
              <a:rPr lang="en-CA" sz="4000" dirty="0">
                <a:solidFill>
                  <a:srgbClr val="FFCC66"/>
                </a:solidFill>
                <a:effectLst/>
                <a:ea typeface="Calibri" panose="020F0502020204030204" pitchFamily="34" charset="0"/>
                <a:cs typeface="Times New Roman" panose="02020603050405020304" pitchFamily="18" charset="0"/>
              </a:rPr>
              <a:t>One:  In a world of conflict, and refugees, of displaced persons and homelessness, we ask</a:t>
            </a:r>
          </a:p>
          <a:p>
            <a:pPr marL="171450" marR="0">
              <a:lnSpc>
                <a:spcPct val="107000"/>
              </a:lnSpc>
              <a:spcBef>
                <a:spcPts val="0"/>
              </a:spcBef>
              <a:spcAft>
                <a:spcPts val="0"/>
              </a:spcAft>
            </a:pPr>
            <a:r>
              <a:rPr lang="en-CA" sz="4000" b="1" dirty="0">
                <a:solidFill>
                  <a:schemeClr val="bg1"/>
                </a:solidFill>
                <a:effectLst/>
                <a:ea typeface="Calibri" panose="020F0502020204030204" pitchFamily="34" charset="0"/>
                <a:cs typeface="Times New Roman" panose="02020603050405020304" pitchFamily="18" charset="0"/>
              </a:rPr>
              <a:t>	All:  Where is God?</a:t>
            </a:r>
          </a:p>
          <a:p>
            <a:pPr marL="171450" marR="0">
              <a:lnSpc>
                <a:spcPct val="107000"/>
              </a:lnSpc>
              <a:spcBef>
                <a:spcPts val="0"/>
              </a:spcBef>
              <a:spcAft>
                <a:spcPts val="0"/>
              </a:spcAft>
            </a:pPr>
            <a:r>
              <a:rPr lang="en-CA" sz="4000" dirty="0">
                <a:solidFill>
                  <a:srgbClr val="FFCC66"/>
                </a:solidFill>
                <a:effectLst/>
                <a:latin typeface="Times New Roman" panose="02020603050405020304" pitchFamily="18" charset="0"/>
                <a:ea typeface="Calibri" panose="020F0502020204030204" pitchFamily="34" charset="0"/>
                <a:cs typeface="Times New Roman" panose="02020603050405020304" pitchFamily="18" charset="0"/>
              </a:rPr>
              <a:t>One:  God is here, in creation, in homes and workplaces, in schools and playgrounds</a:t>
            </a:r>
            <a:endParaRPr lang="en-CA" sz="4000" dirty="0">
              <a:solidFill>
                <a:srgbClr val="FFCC66"/>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All:  God is here,</a:t>
            </a:r>
            <a:endParaRPr lang="en-CA"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endParaRPr lang="en-CA" sz="4000" b="1" dirty="0">
              <a:solidFill>
                <a:schemeClr val="bg1"/>
              </a:solidFill>
              <a:effectLst/>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endParaRPr lang="en-CA" sz="40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43169742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7DDEFE-56A3-1E1F-86C0-16C4A03C3078}"/>
              </a:ext>
            </a:extLst>
          </p:cNvPr>
          <p:cNvSpPr txBox="1"/>
          <p:nvPr/>
        </p:nvSpPr>
        <p:spPr>
          <a:xfrm>
            <a:off x="457200" y="239480"/>
            <a:ext cx="11027230" cy="5975675"/>
          </a:xfrm>
          <a:prstGeom prst="rect">
            <a:avLst/>
          </a:prstGeom>
          <a:noFill/>
        </p:spPr>
        <p:txBody>
          <a:bodyPr wrap="square">
            <a:spAutoFit/>
          </a:bodyPr>
          <a:lstStyle/>
          <a:p>
            <a:pPr marL="171450" marR="0">
              <a:lnSpc>
                <a:spcPct val="107000"/>
              </a:lnSpc>
              <a:spcBef>
                <a:spcPts val="0"/>
              </a:spcBef>
              <a:spcAft>
                <a:spcPts val="0"/>
              </a:spcAft>
            </a:pPr>
            <a:r>
              <a:rPr lang="en-CA" sz="4000" dirty="0">
                <a:solidFill>
                  <a:srgbClr val="FFCC66"/>
                </a:solidFill>
                <a:effectLst/>
                <a:latin typeface="Times New Roman" panose="02020603050405020304" pitchFamily="18" charset="0"/>
                <a:ea typeface="Calibri" panose="020F0502020204030204" pitchFamily="34" charset="0"/>
                <a:cs typeface="Times New Roman" panose="02020603050405020304" pitchFamily="18" charset="0"/>
              </a:rPr>
              <a:t>One:  calling us to bring about a world of peace and of love</a:t>
            </a:r>
            <a:endParaRPr lang="en-CA" sz="4000" dirty="0">
              <a:solidFill>
                <a:srgbClr val="FFCC66"/>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All:  God is here,</a:t>
            </a:r>
            <a:endParaRPr lang="en-CA"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dirty="0">
                <a:solidFill>
                  <a:srgbClr val="FFCC66"/>
                </a:solidFill>
                <a:effectLst/>
                <a:latin typeface="Times New Roman" panose="02020603050405020304" pitchFamily="18" charset="0"/>
                <a:ea typeface="Calibri" panose="020F0502020204030204" pitchFamily="34" charset="0"/>
                <a:cs typeface="Times New Roman" panose="02020603050405020304" pitchFamily="18" charset="0"/>
              </a:rPr>
              <a:t>One:  Inviting us to be renewed through God’s Word, to be renewed in the sharing of the bread and the cup</a:t>
            </a:r>
            <a:endParaRPr lang="en-CA" sz="4000" dirty="0">
              <a:solidFill>
                <a:srgbClr val="FFCC66"/>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All:  God is here, </a:t>
            </a:r>
            <a:endParaRPr lang="en-CA"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dirty="0">
                <a:solidFill>
                  <a:srgbClr val="FFCC66"/>
                </a:solidFill>
                <a:effectLst/>
                <a:latin typeface="Times New Roman" panose="02020603050405020304" pitchFamily="18" charset="0"/>
                <a:ea typeface="Calibri" panose="020F0502020204030204" pitchFamily="34" charset="0"/>
                <a:cs typeface="Times New Roman" panose="02020603050405020304" pitchFamily="18" charset="0"/>
              </a:rPr>
              <a:t>One:  Welcoming us into God’s presence.</a:t>
            </a:r>
            <a:endParaRPr lang="en-CA" sz="4000" dirty="0">
              <a:solidFill>
                <a:srgbClr val="FFCC66"/>
              </a:solidFill>
              <a:effectLst/>
              <a:latin typeface="Calibri" panose="020F0502020204030204" pitchFamily="34" charset="0"/>
              <a:ea typeface="Calibri" panose="020F0502020204030204" pitchFamily="34" charset="0"/>
              <a:cs typeface="Times New Roman" panose="02020603050405020304" pitchFamily="18" charset="0"/>
            </a:endParaRPr>
          </a:p>
          <a:p>
            <a:pPr marL="171450" marR="0">
              <a:lnSpc>
                <a:spcPct val="107000"/>
              </a:lnSpc>
              <a:spcBef>
                <a:spcPts val="0"/>
              </a:spcBef>
              <a:spcAft>
                <a:spcPts val="0"/>
              </a:spcAft>
            </a:pPr>
            <a:r>
              <a:rPr lang="en-CA" sz="4000" b="1"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All:  Let us Worship God.</a:t>
            </a:r>
            <a:endParaRPr lang="en-CA" sz="4000" dirty="0">
              <a:solidFill>
                <a:srgbClr val="FFCC66"/>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96649326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7DDEFE-56A3-1E1F-86C0-16C4A03C3078}"/>
              </a:ext>
            </a:extLst>
          </p:cNvPr>
          <p:cNvSpPr txBox="1"/>
          <p:nvPr/>
        </p:nvSpPr>
        <p:spPr>
          <a:xfrm>
            <a:off x="457200" y="239480"/>
            <a:ext cx="11027230" cy="6180346"/>
          </a:xfrm>
          <a:prstGeom prst="rect">
            <a:avLst/>
          </a:prstGeom>
          <a:noFill/>
        </p:spPr>
        <p:txBody>
          <a:bodyPr wrap="square">
            <a:spAutoFit/>
          </a:bodyPr>
          <a:lstStyle/>
          <a:p>
            <a:pPr marL="171450" marR="0" algn="ctr">
              <a:lnSpc>
                <a:spcPct val="107000"/>
              </a:lnSpc>
              <a:spcBef>
                <a:spcPts val="0"/>
              </a:spcBef>
              <a:spcAft>
                <a:spcPts val="0"/>
              </a:spcAft>
            </a:pP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Opening Prayer (in unison)</a:t>
            </a:r>
          </a:p>
          <a:p>
            <a:pPr marL="171450" marR="0">
              <a:lnSpc>
                <a:spcPct val="150000"/>
              </a:lnSpc>
              <a:spcBef>
                <a:spcPts val="0"/>
              </a:spcBef>
              <a:spcAft>
                <a:spcPts val="0"/>
              </a:spcAft>
            </a:pPr>
            <a:r>
              <a:rPr lang="en-US" sz="4000" dirty="0">
                <a:solidFill>
                  <a:schemeClr val="bg1"/>
                </a:solidFill>
                <a:effectLst/>
                <a:ea typeface="Calibri" panose="020F0502020204030204" pitchFamily="34" charset="0"/>
                <a:cs typeface="Times New Roman" panose="02020603050405020304" pitchFamily="18" charset="0"/>
              </a:rPr>
              <a:t>We come before you, Creator God, unable to fully understand the suffering of the people closest to us, let alone all around the world.  Yet, on this World Wide Communion Sunday, we stand side by side, heart to heart, with our siblings near and far, in this place and around the world. </a:t>
            </a:r>
            <a:endParaRPr lang="en-CA" sz="40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96928521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0E7DDEFE-56A3-1E1F-86C0-16C4A03C3078}"/>
              </a:ext>
            </a:extLst>
          </p:cNvPr>
          <p:cNvSpPr txBox="1"/>
          <p:nvPr/>
        </p:nvSpPr>
        <p:spPr>
          <a:xfrm>
            <a:off x="457200" y="239480"/>
            <a:ext cx="11027230" cy="5521704"/>
          </a:xfrm>
          <a:prstGeom prst="rect">
            <a:avLst/>
          </a:prstGeom>
          <a:noFill/>
        </p:spPr>
        <p:txBody>
          <a:bodyPr wrap="square">
            <a:spAutoFit/>
          </a:bodyPr>
          <a:lstStyle/>
          <a:p>
            <a:pPr marL="171450" marR="0">
              <a:lnSpc>
                <a:spcPct val="150000"/>
              </a:lnSpc>
              <a:spcBef>
                <a:spcPts val="0"/>
              </a:spcBef>
              <a:spcAft>
                <a:spcPts val="0"/>
              </a:spcAft>
            </a:pPr>
            <a:r>
              <a:rPr lang="en-US"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We are in awe of You and the healing work you call us to do.  Yet we know how easily we give up or become discouraged, or just plain forget.  Forgive us, God, and light a fire so deep within us that we burn with the same love and passion shown by your Son, Jesus.  We pray in his name,  Amen.</a:t>
            </a:r>
            <a:endParaRPr lang="en-CA" sz="4000" dirty="0">
              <a:solidFill>
                <a:schemeClr val="bg1"/>
              </a:solidFill>
              <a:effectLst/>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5693836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1916969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264AF8-3640-8929-9F57-D59349248B47}"/>
              </a:ext>
            </a:extLst>
          </p:cNvPr>
          <p:cNvSpPr txBox="1"/>
          <p:nvPr/>
        </p:nvSpPr>
        <p:spPr>
          <a:xfrm>
            <a:off x="685799" y="435429"/>
            <a:ext cx="10885715" cy="5937203"/>
          </a:xfrm>
          <a:prstGeom prst="rect">
            <a:avLst/>
          </a:prstGeom>
          <a:noFill/>
        </p:spPr>
        <p:txBody>
          <a:bodyPr wrap="square" rtlCol="0">
            <a:spAutoFit/>
          </a:bodyPr>
          <a:lstStyle/>
          <a:p>
            <a:pPr>
              <a:lnSpc>
                <a:spcPct val="120000"/>
              </a:lnSpc>
            </a:pPr>
            <a:r>
              <a:rPr lang="en-CA" sz="4000" dirty="0">
                <a:solidFill>
                  <a:schemeClr val="bg1"/>
                </a:solidFill>
              </a:rPr>
              <a:t>Scripture:  Exodus 17: 1-7  (NRSV)</a:t>
            </a:r>
          </a:p>
          <a:p>
            <a:pPr>
              <a:lnSpc>
                <a:spcPct val="120000"/>
              </a:lnSpc>
            </a:pPr>
            <a:r>
              <a:rPr lang="en-US" sz="4000" baseline="30000" dirty="0">
                <a:solidFill>
                  <a:schemeClr val="bg1"/>
                </a:solidFill>
              </a:rPr>
              <a:t>1</a:t>
            </a:r>
            <a:r>
              <a:rPr lang="en-US" sz="4000" dirty="0">
                <a:solidFill>
                  <a:schemeClr val="bg1"/>
                </a:solidFill>
              </a:rPr>
              <a:t>From the wilderness of Sin the whole congregation of the Israelites journeyed by stages, as the LORD commanded. They camped at Rephidim, but there was no water for the people to drink. </a:t>
            </a:r>
            <a:r>
              <a:rPr lang="en-US" sz="4000" baseline="30000" dirty="0">
                <a:solidFill>
                  <a:schemeClr val="bg1"/>
                </a:solidFill>
              </a:rPr>
              <a:t>2</a:t>
            </a:r>
            <a:r>
              <a:rPr lang="en-US" sz="4000" dirty="0">
                <a:solidFill>
                  <a:schemeClr val="bg1"/>
                </a:solidFill>
              </a:rPr>
              <a:t>The people </a:t>
            </a:r>
            <a:r>
              <a:rPr lang="en-US" sz="4000" dirty="0" err="1">
                <a:solidFill>
                  <a:schemeClr val="bg1"/>
                </a:solidFill>
              </a:rPr>
              <a:t>quarrelled</a:t>
            </a:r>
            <a:r>
              <a:rPr lang="en-US" sz="4000" dirty="0">
                <a:solidFill>
                  <a:schemeClr val="bg1"/>
                </a:solidFill>
              </a:rPr>
              <a:t> with Moses, and said, ‘Give us water to drink.’ Moses said to them, ‘Why do you quarrel with me? Why do you test the LORD?</a:t>
            </a:r>
            <a:endParaRPr lang="en-CA" sz="4000" dirty="0">
              <a:solidFill>
                <a:schemeClr val="bg1"/>
              </a:solidFill>
            </a:endParaRPr>
          </a:p>
        </p:txBody>
      </p:sp>
    </p:spTree>
    <p:extLst>
      <p:ext uri="{BB962C8B-B14F-4D97-AF65-F5344CB8AC3E}">
        <p14:creationId xmlns:p14="http://schemas.microsoft.com/office/powerpoint/2010/main" val="2201932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122709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264AF8-3640-8929-9F57-D59349248B47}"/>
              </a:ext>
            </a:extLst>
          </p:cNvPr>
          <p:cNvSpPr txBox="1"/>
          <p:nvPr/>
        </p:nvSpPr>
        <p:spPr>
          <a:xfrm>
            <a:off x="685799" y="435429"/>
            <a:ext cx="10885715" cy="4813818"/>
          </a:xfrm>
          <a:prstGeom prst="rect">
            <a:avLst/>
          </a:prstGeom>
          <a:noFill/>
        </p:spPr>
        <p:txBody>
          <a:bodyPr wrap="square" rtlCol="0">
            <a:spAutoFit/>
          </a:bodyPr>
          <a:lstStyle/>
          <a:p>
            <a:pPr>
              <a:lnSpc>
                <a:spcPct val="130000"/>
              </a:lnSpc>
            </a:pPr>
            <a:r>
              <a:rPr lang="en-CA" sz="4000" baseline="30000" dirty="0">
                <a:solidFill>
                  <a:schemeClr val="bg1"/>
                </a:solidFill>
                <a:effectLst/>
                <a:latin typeface="Times New Roman" panose="02020603050405020304" pitchFamily="18" charset="0"/>
                <a:ea typeface="Calibri" panose="020F0502020204030204" pitchFamily="34" charset="0"/>
              </a:rPr>
              <a:t>3</a:t>
            </a:r>
            <a:r>
              <a:rPr lang="en-CA" sz="4000" dirty="0">
                <a:solidFill>
                  <a:schemeClr val="bg1"/>
                </a:solidFill>
                <a:effectLst/>
                <a:latin typeface="Times New Roman" panose="02020603050405020304" pitchFamily="18" charset="0"/>
                <a:ea typeface="Calibri" panose="020F0502020204030204" pitchFamily="34" charset="0"/>
              </a:rPr>
              <a:t>But the people thirsted there for water; and the people complained against Moses and said, ‘Why did you bring us out of Egypt, to kill us and our children and livestock with thirst?’ </a:t>
            </a:r>
            <a:r>
              <a:rPr lang="en-CA" sz="4000" baseline="30000" dirty="0">
                <a:solidFill>
                  <a:schemeClr val="bg1"/>
                </a:solidFill>
                <a:effectLst/>
                <a:latin typeface="Times New Roman" panose="02020603050405020304" pitchFamily="18" charset="0"/>
                <a:ea typeface="Calibri" panose="020F0502020204030204" pitchFamily="34" charset="0"/>
              </a:rPr>
              <a:t>4</a:t>
            </a:r>
            <a:r>
              <a:rPr lang="en-CA" sz="4000" dirty="0">
                <a:solidFill>
                  <a:schemeClr val="bg1"/>
                </a:solidFill>
                <a:effectLst/>
                <a:latin typeface="Times New Roman" panose="02020603050405020304" pitchFamily="18" charset="0"/>
                <a:ea typeface="Calibri" panose="020F0502020204030204" pitchFamily="34" charset="0"/>
              </a:rPr>
              <a:t>So Moses cried out to the </a:t>
            </a:r>
            <a:r>
              <a:rPr lang="en-CA" sz="4000" cap="small" dirty="0">
                <a:solidFill>
                  <a:schemeClr val="bg1"/>
                </a:solidFill>
                <a:effectLst/>
                <a:latin typeface="Times New Roman" panose="02020603050405020304" pitchFamily="18" charset="0"/>
                <a:ea typeface="Calibri" panose="020F0502020204030204" pitchFamily="34" charset="0"/>
              </a:rPr>
              <a:t>Lord</a:t>
            </a:r>
            <a:r>
              <a:rPr lang="en-CA" sz="4000" dirty="0">
                <a:solidFill>
                  <a:schemeClr val="bg1"/>
                </a:solidFill>
                <a:effectLst/>
                <a:latin typeface="Times New Roman" panose="02020603050405020304" pitchFamily="18" charset="0"/>
                <a:ea typeface="Calibri" panose="020F0502020204030204" pitchFamily="34" charset="0"/>
              </a:rPr>
              <a:t>, ‘What shall I do with this people? They are almost ready to stone me.’ </a:t>
            </a:r>
            <a:endParaRPr lang="en-CA" sz="4000" dirty="0">
              <a:solidFill>
                <a:schemeClr val="bg1"/>
              </a:solidFill>
            </a:endParaRPr>
          </a:p>
        </p:txBody>
      </p:sp>
    </p:spTree>
    <p:extLst>
      <p:ext uri="{BB962C8B-B14F-4D97-AF65-F5344CB8AC3E}">
        <p14:creationId xmlns:p14="http://schemas.microsoft.com/office/powerpoint/2010/main" val="255427392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264AF8-3640-8929-9F57-D59349248B47}"/>
              </a:ext>
            </a:extLst>
          </p:cNvPr>
          <p:cNvSpPr txBox="1"/>
          <p:nvPr/>
        </p:nvSpPr>
        <p:spPr>
          <a:xfrm>
            <a:off x="653142" y="315686"/>
            <a:ext cx="10885715" cy="6414256"/>
          </a:xfrm>
          <a:prstGeom prst="rect">
            <a:avLst/>
          </a:prstGeom>
          <a:noFill/>
        </p:spPr>
        <p:txBody>
          <a:bodyPr wrap="square" rtlCol="0">
            <a:spAutoFit/>
          </a:bodyPr>
          <a:lstStyle/>
          <a:p>
            <a:pPr>
              <a:lnSpc>
                <a:spcPct val="130000"/>
              </a:lnSpc>
            </a:pPr>
            <a:r>
              <a:rPr lang="en-CA" sz="4000" baseline="30000" dirty="0">
                <a:solidFill>
                  <a:schemeClr val="bg1"/>
                </a:solidFill>
                <a:effectLst/>
                <a:latin typeface="Times New Roman" panose="02020603050405020304" pitchFamily="18" charset="0"/>
                <a:ea typeface="Calibri" panose="020F0502020204030204" pitchFamily="34" charset="0"/>
              </a:rPr>
              <a:t>5</a:t>
            </a:r>
            <a:r>
              <a:rPr lang="en-CA" sz="4000" dirty="0">
                <a:solidFill>
                  <a:schemeClr val="bg1"/>
                </a:solidFill>
                <a:effectLst/>
                <a:latin typeface="Times New Roman" panose="02020603050405020304" pitchFamily="18" charset="0"/>
                <a:ea typeface="Calibri" panose="020F0502020204030204" pitchFamily="34" charset="0"/>
              </a:rPr>
              <a:t>The </a:t>
            </a:r>
            <a:r>
              <a:rPr lang="en-CA" sz="4000" cap="small" dirty="0">
                <a:solidFill>
                  <a:schemeClr val="bg1"/>
                </a:solidFill>
                <a:effectLst/>
                <a:latin typeface="Times New Roman" panose="02020603050405020304" pitchFamily="18" charset="0"/>
                <a:ea typeface="Calibri" panose="020F0502020204030204" pitchFamily="34" charset="0"/>
              </a:rPr>
              <a:t>Lord</a:t>
            </a:r>
            <a:r>
              <a:rPr lang="en-CA" sz="4000" dirty="0">
                <a:solidFill>
                  <a:schemeClr val="bg1"/>
                </a:solidFill>
                <a:effectLst/>
                <a:latin typeface="Times New Roman" panose="02020603050405020304" pitchFamily="18" charset="0"/>
                <a:ea typeface="Calibri" panose="020F0502020204030204" pitchFamily="34" charset="0"/>
              </a:rPr>
              <a:t> said to Moses, ‘Go on ahead of the people, and take some of the elders of Israel with you; take in your hand the staff with which you struck the Nile, and go. </a:t>
            </a:r>
            <a:r>
              <a:rPr lang="en-CA" sz="4000" baseline="30000" dirty="0">
                <a:solidFill>
                  <a:schemeClr val="bg1"/>
                </a:solidFill>
                <a:effectLst/>
                <a:latin typeface="Times New Roman" panose="02020603050405020304" pitchFamily="18" charset="0"/>
                <a:ea typeface="Calibri" panose="020F0502020204030204" pitchFamily="34" charset="0"/>
              </a:rPr>
              <a:t>6</a:t>
            </a:r>
            <a:r>
              <a:rPr lang="en-CA" sz="4000" dirty="0">
                <a:solidFill>
                  <a:schemeClr val="bg1"/>
                </a:solidFill>
                <a:effectLst/>
                <a:latin typeface="Times New Roman" panose="02020603050405020304" pitchFamily="18" charset="0"/>
                <a:ea typeface="Calibri" panose="020F0502020204030204" pitchFamily="34" charset="0"/>
              </a:rPr>
              <a:t>I will be standing there in front of you on the rock at Horeb. Strike the rock, and water will come out of it, so that the people may drink.’ Moses did so, in the sight of the elders of Israel.</a:t>
            </a:r>
            <a:endParaRPr lang="en-CA" sz="4000" dirty="0">
              <a:solidFill>
                <a:schemeClr val="bg1"/>
              </a:solidFill>
            </a:endParaRPr>
          </a:p>
        </p:txBody>
      </p:sp>
    </p:spTree>
    <p:extLst>
      <p:ext uri="{BB962C8B-B14F-4D97-AF65-F5344CB8AC3E}">
        <p14:creationId xmlns:p14="http://schemas.microsoft.com/office/powerpoint/2010/main" val="29249900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3264AF8-3640-8929-9F57-D59349248B47}"/>
              </a:ext>
            </a:extLst>
          </p:cNvPr>
          <p:cNvSpPr txBox="1"/>
          <p:nvPr/>
        </p:nvSpPr>
        <p:spPr>
          <a:xfrm>
            <a:off x="653142" y="696686"/>
            <a:ext cx="10885715" cy="5056577"/>
          </a:xfrm>
          <a:prstGeom prst="rect">
            <a:avLst/>
          </a:prstGeom>
          <a:noFill/>
        </p:spPr>
        <p:txBody>
          <a:bodyPr wrap="square" rtlCol="0">
            <a:spAutoFit/>
          </a:bodyPr>
          <a:lstStyle/>
          <a:p>
            <a:pPr marL="0" marR="0">
              <a:lnSpc>
                <a:spcPct val="130000"/>
              </a:lnSpc>
              <a:spcBef>
                <a:spcPts val="600"/>
              </a:spcBef>
              <a:spcAft>
                <a:spcPts val="0"/>
              </a:spcAft>
            </a:pPr>
            <a:r>
              <a:rPr lang="en-CA" sz="4000" baseline="30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7</a:t>
            </a: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He called the place </a:t>
            </a:r>
            <a:r>
              <a:rPr lang="en-CA"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Massah</a:t>
            </a: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and </a:t>
            </a:r>
            <a:r>
              <a:rPr lang="en-CA" sz="4000" dirty="0" err="1">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Meribah</a:t>
            </a: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because the Israelites quarrelled and tested the </a:t>
            </a:r>
            <a:r>
              <a:rPr lang="en-CA" sz="4000" cap="small"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Lord</a:t>
            </a: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saying, ‘Is the </a:t>
            </a:r>
            <a:r>
              <a:rPr lang="en-CA" sz="4000" cap="small"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Lord</a:t>
            </a: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 among us or not?’</a:t>
            </a:r>
          </a:p>
          <a:p>
            <a:pPr marL="0" marR="0">
              <a:lnSpc>
                <a:spcPct val="130000"/>
              </a:lnSpc>
              <a:spcBef>
                <a:spcPts val="600"/>
              </a:spcBef>
              <a:spcAft>
                <a:spcPts val="0"/>
              </a:spcAft>
            </a:pPr>
            <a:endParaRPr lang="en-CA"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lnSpc>
                <a:spcPct val="130000"/>
              </a:lnSpc>
              <a:spcBef>
                <a:spcPts val="600"/>
              </a:spcBef>
              <a:spcAft>
                <a:spcPts val="0"/>
              </a:spcAft>
            </a:pP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This is the Word of God</a:t>
            </a:r>
          </a:p>
          <a:p>
            <a:pPr marL="0" marR="0">
              <a:lnSpc>
                <a:spcPct val="130000"/>
              </a:lnSpc>
              <a:spcBef>
                <a:spcPts val="600"/>
              </a:spcBef>
              <a:spcAft>
                <a:spcPts val="0"/>
              </a:spcAft>
            </a:pPr>
            <a:r>
              <a:rPr lang="en-CA"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rPr>
              <a:t>Thanks Be to God</a:t>
            </a:r>
            <a:endParaRPr lang="en-CA" sz="32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216847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08475359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id="{FB5B0058-AF13-4859-B429-4EDDE2A26F7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lumMod val="95000"/>
              <a:lumOff val="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 name="TextBox 3">
            <a:extLst>
              <a:ext uri="{FF2B5EF4-FFF2-40B4-BE49-F238E27FC236}">
                <a16:creationId xmlns:a16="http://schemas.microsoft.com/office/drawing/2014/main" id="{9DC39E5A-4B8B-4C49-D0B8-C49F0DCD5D87}"/>
              </a:ext>
            </a:extLst>
          </p:cNvPr>
          <p:cNvSpPr txBox="1"/>
          <p:nvPr/>
        </p:nvSpPr>
        <p:spPr>
          <a:xfrm>
            <a:off x="692921" y="1041400"/>
            <a:ext cx="4505552" cy="2387600"/>
          </a:xfrm>
          <a:prstGeom prst="rect">
            <a:avLst/>
          </a:prstGeom>
        </p:spPr>
        <p:txBody>
          <a:bodyPr vert="horz" lIns="91440" tIns="45720" rIns="91440" bIns="45720" rtlCol="0" anchor="b">
            <a:normAutofit/>
          </a:bodyPr>
          <a:lstStyle/>
          <a:p>
            <a:pPr>
              <a:lnSpc>
                <a:spcPct val="90000"/>
              </a:lnSpc>
              <a:spcBef>
                <a:spcPct val="0"/>
              </a:spcBef>
              <a:spcAft>
                <a:spcPts val="600"/>
              </a:spcAft>
            </a:pPr>
            <a:r>
              <a:rPr lang="en-US" sz="5000" dirty="0">
                <a:solidFill>
                  <a:schemeClr val="bg1"/>
                </a:solidFill>
                <a:latin typeface="+mj-lt"/>
                <a:ea typeface="+mj-ea"/>
                <a:cs typeface="+mj-cs"/>
              </a:rPr>
              <a:t>As We Gather at Your Table</a:t>
            </a:r>
          </a:p>
          <a:p>
            <a:pPr>
              <a:lnSpc>
                <a:spcPct val="90000"/>
              </a:lnSpc>
              <a:spcBef>
                <a:spcPct val="0"/>
              </a:spcBef>
              <a:spcAft>
                <a:spcPts val="600"/>
              </a:spcAft>
            </a:pPr>
            <a:r>
              <a:rPr lang="en-US" sz="5000" dirty="0">
                <a:solidFill>
                  <a:schemeClr val="bg1"/>
                </a:solidFill>
                <a:latin typeface="+mj-lt"/>
                <a:ea typeface="+mj-ea"/>
                <a:cs typeface="+mj-cs"/>
              </a:rPr>
              <a:t>            VU 457 </a:t>
            </a:r>
          </a:p>
        </p:txBody>
      </p:sp>
      <p:sp>
        <p:nvSpPr>
          <p:cNvPr id="14" name="Freeform: Shape 13">
            <a:extLst>
              <a:ext uri="{FF2B5EF4-FFF2-40B4-BE49-F238E27FC236}">
                <a16:creationId xmlns:a16="http://schemas.microsoft.com/office/drawing/2014/main" id="{0277405F-0B4F-4418-B773-1B38814125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530421" y="226893"/>
            <a:ext cx="5968658" cy="6085007"/>
          </a:xfrm>
          <a:custGeom>
            <a:avLst/>
            <a:gdLst>
              <a:gd name="connsiteX0" fmla="*/ 0 w 5968658"/>
              <a:gd name="connsiteY0" fmla="*/ 0 h 6085007"/>
              <a:gd name="connsiteX1" fmla="*/ 3557919 w 5968658"/>
              <a:gd name="connsiteY1" fmla="*/ 0 h 6085007"/>
              <a:gd name="connsiteX2" fmla="*/ 3557919 w 5968658"/>
              <a:gd name="connsiteY2" fmla="*/ 2195749 h 6085007"/>
              <a:gd name="connsiteX3" fmla="*/ 5968658 w 5968658"/>
              <a:gd name="connsiteY3" fmla="*/ 2195749 h 6085007"/>
              <a:gd name="connsiteX4" fmla="*/ 5968658 w 5968658"/>
              <a:gd name="connsiteY4" fmla="*/ 6085007 h 6085007"/>
              <a:gd name="connsiteX5" fmla="*/ 2058230 w 5968658"/>
              <a:gd name="connsiteY5" fmla="*/ 6085007 h 6085007"/>
              <a:gd name="connsiteX6" fmla="*/ 2058230 w 5968658"/>
              <a:gd name="connsiteY6" fmla="*/ 3538657 h 6085007"/>
              <a:gd name="connsiteX7" fmla="*/ 0 w 5968658"/>
              <a:gd name="connsiteY7" fmla="*/ 3538657 h 608500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5968658" h="6085007">
                <a:moveTo>
                  <a:pt x="0" y="0"/>
                </a:moveTo>
                <a:lnTo>
                  <a:pt x="3557919" y="0"/>
                </a:lnTo>
                <a:lnTo>
                  <a:pt x="3557919" y="2195749"/>
                </a:lnTo>
                <a:lnTo>
                  <a:pt x="5968658" y="2195749"/>
                </a:lnTo>
                <a:lnTo>
                  <a:pt x="5968658" y="6085007"/>
                </a:lnTo>
                <a:lnTo>
                  <a:pt x="2058230" y="6085007"/>
                </a:lnTo>
                <a:lnTo>
                  <a:pt x="2058230" y="3538657"/>
                </a:lnTo>
                <a:lnTo>
                  <a:pt x="0" y="3538657"/>
                </a:lnTo>
                <a:close/>
              </a:path>
            </a:pathLst>
          </a:custGeom>
          <a:solidFill>
            <a:schemeClr val="tx1">
              <a:lumMod val="95000"/>
              <a:lumOff val="5000"/>
            </a:schemeClr>
          </a:solidFill>
          <a:ln w="12700">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pic>
        <p:nvPicPr>
          <p:cNvPr id="5" name="Picture 5" descr="C:\Documents and Settings\Ann Harbridge\Application Data\Microsoft\Media Catalog\Downloaded Clips\cla4\j0410455.wmf">
            <a:extLst>
              <a:ext uri="{FF2B5EF4-FFF2-40B4-BE49-F238E27FC236}">
                <a16:creationId xmlns:a16="http://schemas.microsoft.com/office/drawing/2014/main" id="{909C0E8F-2808-AE6F-1D83-44620872F013}"/>
              </a:ext>
            </a:extLst>
          </p:cNvPr>
          <p:cNvPicPr>
            <a:picLocks noChangeAspect="1" noChangeArrowheads="1"/>
          </p:cNvPicPr>
          <p:nvPr/>
        </p:nvPicPr>
        <p:blipFill>
          <a:blip r:embed="rId2">
            <a:extLst>
              <a:ext uri="{28A0092B-C50C-407E-A947-70E740481C1C}">
                <a14:useLocalDpi xmlns:a14="http://schemas.microsoft.com/office/drawing/2010/main" val="0"/>
              </a:ext>
            </a:extLst>
          </a:blip>
          <a:stretch>
            <a:fillRect/>
          </a:stretch>
        </p:blipFill>
        <p:spPr bwMode="auto">
          <a:xfrm>
            <a:off x="8056343" y="2663211"/>
            <a:ext cx="2975044" cy="3408121"/>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2">
            <a:extLst>
              <a:ext uri="{FF2B5EF4-FFF2-40B4-BE49-F238E27FC236}">
                <a16:creationId xmlns:a16="http://schemas.microsoft.com/office/drawing/2014/main" id="{A796AE7C-6974-686F-DAE7-7B0F2106619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l="16620"/>
          <a:stretch>
            <a:fillRect/>
          </a:stretch>
        </p:blipFill>
        <p:spPr bwMode="auto">
          <a:xfrm>
            <a:off x="6059057" y="496673"/>
            <a:ext cx="2500646" cy="2999096"/>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Box 7">
            <a:extLst>
              <a:ext uri="{FF2B5EF4-FFF2-40B4-BE49-F238E27FC236}">
                <a16:creationId xmlns:a16="http://schemas.microsoft.com/office/drawing/2014/main" id="{FF8CB6EA-AE5E-7AD3-B648-00F28F95E023}"/>
              </a:ext>
            </a:extLst>
          </p:cNvPr>
          <p:cNvSpPr txBox="1"/>
          <p:nvPr/>
        </p:nvSpPr>
        <p:spPr>
          <a:xfrm>
            <a:off x="226401" y="5437997"/>
            <a:ext cx="10129463" cy="1200329"/>
          </a:xfrm>
          <a:prstGeom prst="rect">
            <a:avLst/>
          </a:prstGeom>
          <a:noFill/>
        </p:spPr>
        <p:txBody>
          <a:bodyPr wrap="square" rtlCol="0">
            <a:spAutoFit/>
          </a:bodyPr>
          <a:lstStyle/>
          <a:p>
            <a:r>
              <a:rPr lang="en-CA" dirty="0">
                <a:solidFill>
                  <a:schemeClr val="bg1"/>
                </a:solidFill>
              </a:rPr>
              <a:t>Words: Carl P. Daw Jr., Harm Ronal A Nelson  </a:t>
            </a:r>
          </a:p>
          <a:p>
            <a:r>
              <a:rPr lang="en-CA" dirty="0">
                <a:solidFill>
                  <a:schemeClr val="bg1"/>
                </a:solidFill>
              </a:rPr>
              <a:t>Music; </a:t>
            </a:r>
            <a:r>
              <a:rPr lang="en-CA" dirty="0" err="1">
                <a:solidFill>
                  <a:schemeClr val="bg1"/>
                </a:solidFill>
              </a:rPr>
              <a:t>Attrib</a:t>
            </a:r>
            <a:r>
              <a:rPr lang="en-CA" dirty="0">
                <a:solidFill>
                  <a:schemeClr val="bg1"/>
                </a:solidFill>
              </a:rPr>
              <a:t> Benjamin Franklin White 1844, Harm Ronald A Nelson 1978</a:t>
            </a:r>
          </a:p>
          <a:p>
            <a:r>
              <a:rPr lang="en-CA" dirty="0">
                <a:solidFill>
                  <a:schemeClr val="bg1"/>
                </a:solidFill>
              </a:rPr>
              <a:t>Words Copyright © Hope Publishing Company, Harm copyright© Lutheran Book of Worship</a:t>
            </a:r>
          </a:p>
          <a:p>
            <a:r>
              <a:rPr lang="en-CA" sz="1800" dirty="0">
                <a:solidFill>
                  <a:schemeClr val="bg1"/>
                </a:solidFill>
                <a:latin typeface="Times New Roman" charset="0"/>
              </a:rPr>
              <a:t>Reproduced with permission under license #_______ </a:t>
            </a:r>
            <a:r>
              <a:rPr lang="en-CA" sz="1800" dirty="0" err="1">
                <a:solidFill>
                  <a:schemeClr val="bg1"/>
                </a:solidFill>
                <a:latin typeface="Times New Roman" charset="0"/>
              </a:rPr>
              <a:t>Onelicence</a:t>
            </a:r>
            <a:r>
              <a:rPr lang="en-CA" sz="1800" dirty="0">
                <a:solidFill>
                  <a:schemeClr val="bg1"/>
                </a:solidFill>
                <a:latin typeface="Times New Roman" charset="0"/>
              </a:rPr>
              <a:t> Online</a:t>
            </a:r>
          </a:p>
        </p:txBody>
      </p:sp>
    </p:spTree>
    <p:extLst>
      <p:ext uri="{BB962C8B-B14F-4D97-AF65-F5344CB8AC3E}">
        <p14:creationId xmlns:p14="http://schemas.microsoft.com/office/powerpoint/2010/main" val="318169689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1930E63-F30F-88BF-E7B1-20CDA23709C3}"/>
              </a:ext>
            </a:extLst>
          </p:cNvPr>
          <p:cNvSpPr txBox="1"/>
          <p:nvPr/>
        </p:nvSpPr>
        <p:spPr>
          <a:xfrm>
            <a:off x="598713" y="816430"/>
            <a:ext cx="11244943" cy="5016758"/>
          </a:xfrm>
          <a:prstGeom prst="rect">
            <a:avLst/>
          </a:prstGeom>
          <a:noFill/>
        </p:spPr>
        <p:txBody>
          <a:bodyPr wrap="square">
            <a:spAutoFit/>
          </a:bodyPr>
          <a:lstStyle/>
          <a:p>
            <a:r>
              <a:rPr lang="en-US" sz="4000" dirty="0">
                <a:solidFill>
                  <a:schemeClr val="bg1"/>
                </a:solidFill>
              </a:rPr>
              <a:t>1	As we gather at your table,</a:t>
            </a:r>
          </a:p>
          <a:p>
            <a:r>
              <a:rPr lang="en-US" sz="4000" dirty="0">
                <a:solidFill>
                  <a:schemeClr val="bg1"/>
                </a:solidFill>
              </a:rPr>
              <a:t>		as we listen to your word,</a:t>
            </a:r>
          </a:p>
          <a:p>
            <a:r>
              <a:rPr lang="en-US" sz="4000" dirty="0">
                <a:solidFill>
                  <a:schemeClr val="bg1"/>
                </a:solidFill>
              </a:rPr>
              <a:t>	help us know, O God, your presence;</a:t>
            </a:r>
          </a:p>
          <a:p>
            <a:r>
              <a:rPr lang="en-US" sz="4000" dirty="0">
                <a:solidFill>
                  <a:schemeClr val="bg1"/>
                </a:solidFill>
              </a:rPr>
              <a:t>		let our hearts and minds be stirred.</a:t>
            </a:r>
          </a:p>
          <a:p>
            <a:r>
              <a:rPr lang="en-US" sz="4000" dirty="0">
                <a:solidFill>
                  <a:schemeClr val="bg1"/>
                </a:solidFill>
              </a:rPr>
              <a:t>	Nourish us with sacred story</a:t>
            </a:r>
          </a:p>
          <a:p>
            <a:r>
              <a:rPr lang="en-US" sz="4000" dirty="0">
                <a:solidFill>
                  <a:schemeClr val="bg1"/>
                </a:solidFill>
              </a:rPr>
              <a:t>		till we claim it as our own;</a:t>
            </a:r>
          </a:p>
          <a:p>
            <a:r>
              <a:rPr lang="en-US" sz="4000" dirty="0">
                <a:solidFill>
                  <a:schemeClr val="bg1"/>
                </a:solidFill>
              </a:rPr>
              <a:t>	teach us through this holy banquet</a:t>
            </a:r>
          </a:p>
          <a:p>
            <a:r>
              <a:rPr lang="en-US" sz="4000" dirty="0">
                <a:solidFill>
                  <a:schemeClr val="bg1"/>
                </a:solidFill>
              </a:rPr>
              <a:t>		how to make Love's victory known.</a:t>
            </a:r>
          </a:p>
        </p:txBody>
      </p:sp>
    </p:spTree>
    <p:extLst>
      <p:ext uri="{BB962C8B-B14F-4D97-AF65-F5344CB8AC3E}">
        <p14:creationId xmlns:p14="http://schemas.microsoft.com/office/powerpoint/2010/main" val="14970623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1930E63-F30F-88BF-E7B1-20CDA23709C3}"/>
              </a:ext>
            </a:extLst>
          </p:cNvPr>
          <p:cNvSpPr txBox="1"/>
          <p:nvPr/>
        </p:nvSpPr>
        <p:spPr>
          <a:xfrm>
            <a:off x="598713" y="816430"/>
            <a:ext cx="11244943" cy="5016758"/>
          </a:xfrm>
          <a:prstGeom prst="rect">
            <a:avLst/>
          </a:prstGeom>
          <a:noFill/>
        </p:spPr>
        <p:txBody>
          <a:bodyPr wrap="square">
            <a:spAutoFit/>
          </a:bodyPr>
          <a:lstStyle/>
          <a:p>
            <a:r>
              <a:rPr lang="en-US" sz="4000" dirty="0">
                <a:solidFill>
                  <a:schemeClr val="bg1"/>
                </a:solidFill>
              </a:rPr>
              <a:t>2	Turn our worship into witness</a:t>
            </a:r>
          </a:p>
          <a:p>
            <a:r>
              <a:rPr lang="en-US" sz="4000" dirty="0">
                <a:solidFill>
                  <a:schemeClr val="bg1"/>
                </a:solidFill>
              </a:rPr>
              <a:t>		in the sacrament of life;</a:t>
            </a:r>
          </a:p>
          <a:p>
            <a:r>
              <a:rPr lang="en-US" sz="4000" dirty="0">
                <a:solidFill>
                  <a:schemeClr val="bg1"/>
                </a:solidFill>
              </a:rPr>
              <a:t>	send us forth to love and serve you,</a:t>
            </a:r>
          </a:p>
          <a:p>
            <a:r>
              <a:rPr lang="en-US" sz="4000" dirty="0">
                <a:solidFill>
                  <a:schemeClr val="bg1"/>
                </a:solidFill>
              </a:rPr>
              <a:t>		bringing peace where there is strife.</a:t>
            </a:r>
          </a:p>
          <a:p>
            <a:r>
              <a:rPr lang="en-US" sz="4000" dirty="0">
                <a:solidFill>
                  <a:schemeClr val="bg1"/>
                </a:solidFill>
              </a:rPr>
              <a:t>	Give us, Christ, your great compassion</a:t>
            </a:r>
          </a:p>
          <a:p>
            <a:r>
              <a:rPr lang="en-US" sz="4000" dirty="0">
                <a:solidFill>
                  <a:schemeClr val="bg1"/>
                </a:solidFill>
              </a:rPr>
              <a:t>		to forgive as you forgave;</a:t>
            </a:r>
          </a:p>
          <a:p>
            <a:r>
              <a:rPr lang="en-US" sz="4000" dirty="0">
                <a:solidFill>
                  <a:schemeClr val="bg1"/>
                </a:solidFill>
              </a:rPr>
              <a:t>	may we still behold your image</a:t>
            </a:r>
          </a:p>
          <a:p>
            <a:r>
              <a:rPr lang="en-US" sz="4000" dirty="0">
                <a:solidFill>
                  <a:schemeClr val="bg1"/>
                </a:solidFill>
              </a:rPr>
              <a:t>		in the world you died to save.</a:t>
            </a:r>
          </a:p>
        </p:txBody>
      </p:sp>
    </p:spTree>
    <p:extLst>
      <p:ext uri="{BB962C8B-B14F-4D97-AF65-F5344CB8AC3E}">
        <p14:creationId xmlns:p14="http://schemas.microsoft.com/office/powerpoint/2010/main" val="245257778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a:extLst>
              <a:ext uri="{FF2B5EF4-FFF2-40B4-BE49-F238E27FC236}">
                <a16:creationId xmlns:a16="http://schemas.microsoft.com/office/drawing/2014/main" id="{01930E63-F30F-88BF-E7B1-20CDA23709C3}"/>
              </a:ext>
            </a:extLst>
          </p:cNvPr>
          <p:cNvSpPr txBox="1"/>
          <p:nvPr/>
        </p:nvSpPr>
        <p:spPr>
          <a:xfrm>
            <a:off x="598713" y="816430"/>
            <a:ext cx="11244943" cy="5016758"/>
          </a:xfrm>
          <a:prstGeom prst="rect">
            <a:avLst/>
          </a:prstGeom>
          <a:noFill/>
        </p:spPr>
        <p:txBody>
          <a:bodyPr wrap="square">
            <a:spAutoFit/>
          </a:bodyPr>
          <a:lstStyle/>
          <a:p>
            <a:r>
              <a:rPr lang="en-US" sz="4000" dirty="0">
                <a:solidFill>
                  <a:schemeClr val="bg1"/>
                </a:solidFill>
              </a:rPr>
              <a:t>3	Gracious Spirit, help us summon</a:t>
            </a:r>
          </a:p>
          <a:p>
            <a:r>
              <a:rPr lang="en-US" sz="4000" dirty="0">
                <a:solidFill>
                  <a:schemeClr val="bg1"/>
                </a:solidFill>
              </a:rPr>
              <a:t>		other guests to share that feast</a:t>
            </a:r>
          </a:p>
          <a:p>
            <a:r>
              <a:rPr lang="en-US" sz="4000" dirty="0">
                <a:solidFill>
                  <a:schemeClr val="bg1"/>
                </a:solidFill>
              </a:rPr>
              <a:t>	where triumphant Love will welcome</a:t>
            </a:r>
          </a:p>
          <a:p>
            <a:r>
              <a:rPr lang="en-US" sz="4000" dirty="0">
                <a:solidFill>
                  <a:schemeClr val="bg1"/>
                </a:solidFill>
              </a:rPr>
              <a:t>		those who had been last and least.</a:t>
            </a:r>
          </a:p>
          <a:p>
            <a:r>
              <a:rPr lang="en-US" sz="4000" dirty="0">
                <a:solidFill>
                  <a:schemeClr val="bg1"/>
                </a:solidFill>
              </a:rPr>
              <a:t>	There no more will envy blind us</a:t>
            </a:r>
          </a:p>
          <a:p>
            <a:r>
              <a:rPr lang="en-US" sz="4000" dirty="0">
                <a:solidFill>
                  <a:schemeClr val="bg1"/>
                </a:solidFill>
              </a:rPr>
              <a:t>		nor will pride our peace destroy,</a:t>
            </a:r>
          </a:p>
          <a:p>
            <a:r>
              <a:rPr lang="en-US" sz="4000" dirty="0">
                <a:solidFill>
                  <a:schemeClr val="bg1"/>
                </a:solidFill>
              </a:rPr>
              <a:t>	as we join with saints and angels</a:t>
            </a:r>
          </a:p>
          <a:p>
            <a:r>
              <a:rPr lang="en-US" sz="4000" dirty="0">
                <a:solidFill>
                  <a:schemeClr val="bg1"/>
                </a:solidFill>
              </a:rPr>
              <a:t>		to repeat the sounding joy.</a:t>
            </a:r>
          </a:p>
        </p:txBody>
      </p:sp>
    </p:spTree>
    <p:extLst>
      <p:ext uri="{BB962C8B-B14F-4D97-AF65-F5344CB8AC3E}">
        <p14:creationId xmlns:p14="http://schemas.microsoft.com/office/powerpoint/2010/main" val="112682696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DC78615F-8013-19CD-0DE3-415AAA5F5259}"/>
              </a:ext>
            </a:extLst>
          </p:cNvPr>
          <p:cNvSpPr>
            <a:spLocks noChangeArrowheads="1"/>
          </p:cNvSpPr>
          <p:nvPr/>
        </p:nvSpPr>
        <p:spPr bwMode="auto">
          <a:xfrm>
            <a:off x="1738314" y="642938"/>
            <a:ext cx="8715375" cy="4832350"/>
          </a:xfrm>
          <a:prstGeom prst="rect">
            <a:avLst/>
          </a:prstGeom>
          <a:noFill/>
          <a:ln w="9525">
            <a:noFill/>
            <a:miter lim="800000"/>
            <a:headEnd/>
            <a:tailEnd/>
          </a:ln>
          <a:effectLst/>
        </p:spPr>
        <p:txBody>
          <a:bodyPr anchor="ctr">
            <a:spAutoFit/>
          </a:bodyPr>
          <a:lstStyle/>
          <a:p>
            <a:pPr algn="ct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The New Creed</a:t>
            </a:r>
          </a:p>
          <a:p>
            <a:pPr fontAlgn="base">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We are not alone, </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we live in God’s world.</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We believe in God:</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who has created and is creating,</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who has come in Jesus,</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the Word made flesh,</a:t>
            </a:r>
            <a:endParaRPr lang="en-US" sz="4400" dirty="0">
              <a:solidFill>
                <a:srgbClr val="FFFFFF"/>
              </a:solidFill>
              <a:latin typeface="Times New Roman"/>
            </a:endParaRPr>
          </a:p>
        </p:txBody>
      </p:sp>
      <p:pic>
        <p:nvPicPr>
          <p:cNvPr id="2051" name="Picture 2" descr="Logo&#10;&#10;Description automatically generated">
            <a:extLst>
              <a:ext uri="{FF2B5EF4-FFF2-40B4-BE49-F238E27FC236}">
                <a16:creationId xmlns:a16="http://schemas.microsoft.com/office/drawing/2014/main" id="{097D10AF-6E3E-EF80-4713-0B70276560F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69314" y="315913"/>
            <a:ext cx="1984375"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4025922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3AF394FF-8C1E-6A35-0AF3-DEF1F1E40A45}"/>
              </a:ext>
            </a:extLst>
          </p:cNvPr>
          <p:cNvSpPr>
            <a:spLocks noChangeArrowheads="1"/>
          </p:cNvSpPr>
          <p:nvPr/>
        </p:nvSpPr>
        <p:spPr bwMode="auto">
          <a:xfrm>
            <a:off x="1952626" y="714375"/>
            <a:ext cx="8715375" cy="4154488"/>
          </a:xfrm>
          <a:prstGeom prst="rect">
            <a:avLst/>
          </a:prstGeom>
          <a:noFill/>
          <a:ln w="9525">
            <a:noFill/>
            <a:miter lim="800000"/>
            <a:headEnd/>
            <a:tailEnd/>
          </a:ln>
          <a:effectLst/>
        </p:spPr>
        <p:txBody>
          <a:bodyPr anchor="ctr">
            <a:spAutoFit/>
          </a:bodyPr>
          <a:lstStyle/>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to reconcile and make new,</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who works in us and others</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by the Spirit.</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We trust in God.</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br>
              <a:rPr lang="en-US" sz="4400" dirty="0">
                <a:solidFill>
                  <a:srgbClr val="FFFFFF"/>
                </a:solidFill>
                <a:latin typeface="Times New Roman"/>
                <a:ea typeface="Times New Roman" pitchFamily="18" charset="0"/>
                <a:cs typeface="Arial" pitchFamily="34" charset="0"/>
              </a:rPr>
            </a:br>
            <a:endParaRPr lang="en-US" sz="4400" dirty="0">
              <a:solidFill>
                <a:srgbClr val="FFFFFF"/>
              </a:solidFill>
              <a:latin typeface="Times New Roman"/>
            </a:endParaRPr>
          </a:p>
        </p:txBody>
      </p:sp>
      <p:pic>
        <p:nvPicPr>
          <p:cNvPr id="3075" name="Picture 3" descr="Logo&#10;&#10;Description automatically generated">
            <a:extLst>
              <a:ext uri="{FF2B5EF4-FFF2-40B4-BE49-F238E27FC236}">
                <a16:creationId xmlns:a16="http://schemas.microsoft.com/office/drawing/2014/main" id="{767CEC97-1174-A4B0-9E58-7064158AA61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2489" y="836613"/>
            <a:ext cx="1984375"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8682647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2764FC1A-758D-3D2E-6840-B89A65A7951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52356"/>
          <a:stretch>
            <a:fillRect/>
          </a:stretch>
        </p:blipFill>
        <p:spPr bwMode="auto">
          <a:xfrm>
            <a:off x="0" y="-71438"/>
            <a:ext cx="12192000"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 Box 2">
            <a:extLst>
              <a:ext uri="{FF2B5EF4-FFF2-40B4-BE49-F238E27FC236}">
                <a16:creationId xmlns:a16="http://schemas.microsoft.com/office/drawing/2014/main" id="{A4C37324-F36D-0D85-6914-07278AB151D1}"/>
              </a:ext>
            </a:extLst>
          </p:cNvPr>
          <p:cNvSpPr txBox="1">
            <a:spLocks noChangeArrowheads="1"/>
          </p:cNvSpPr>
          <p:nvPr/>
        </p:nvSpPr>
        <p:spPr bwMode="auto">
          <a:xfrm>
            <a:off x="3298004" y="2605087"/>
            <a:ext cx="6477000" cy="8239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fontAlgn="base">
              <a:spcBef>
                <a:spcPct val="50000"/>
              </a:spcBef>
              <a:spcAft>
                <a:spcPct val="0"/>
              </a:spcAft>
              <a:defRPr/>
            </a:pPr>
            <a:r>
              <a:rPr lang="en-US" sz="4800" b="1" dirty="0">
                <a:solidFill>
                  <a:srgbClr val="000000"/>
                </a:solidFill>
                <a:effectLst>
                  <a:outerShdw blurRad="38100" dist="38100" dir="2700000" algn="tl">
                    <a:srgbClr val="FFFFFF"/>
                  </a:outerShdw>
                </a:effectLst>
                <a:latin typeface="Times New Roman" charset="0"/>
              </a:rPr>
              <a:t>Voices United  # 395</a:t>
            </a:r>
            <a:endParaRPr lang="en-CA" sz="4800" b="1" dirty="0">
              <a:solidFill>
                <a:srgbClr val="000000"/>
              </a:solidFill>
              <a:effectLst>
                <a:outerShdw blurRad="38100" dist="38100" dir="2700000" algn="tl">
                  <a:srgbClr val="FFFFFF"/>
                </a:outerShdw>
              </a:effectLst>
              <a:latin typeface="Times New Roman" charset="0"/>
            </a:endParaRPr>
          </a:p>
        </p:txBody>
      </p:sp>
      <p:sp>
        <p:nvSpPr>
          <p:cNvPr id="4" name="Rectangle 3">
            <a:extLst>
              <a:ext uri="{FF2B5EF4-FFF2-40B4-BE49-F238E27FC236}">
                <a16:creationId xmlns:a16="http://schemas.microsoft.com/office/drawing/2014/main" id="{63CA4BDE-5CC3-C7E1-3852-3C5912AFE04C}"/>
              </a:ext>
            </a:extLst>
          </p:cNvPr>
          <p:cNvSpPr txBox="1">
            <a:spLocks noChangeArrowheads="1"/>
          </p:cNvSpPr>
          <p:nvPr/>
        </p:nvSpPr>
        <p:spPr>
          <a:xfrm>
            <a:off x="1621604" y="1309686"/>
            <a:ext cx="8153400" cy="1143000"/>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a:defRPr/>
            </a:pPr>
            <a:r>
              <a:rPr lang="en-US" b="1" dirty="0">
                <a:effectLst>
                  <a:outerShdw blurRad="38100" dist="38100" dir="2700000" algn="tl">
                    <a:srgbClr val="FFFFFF"/>
                  </a:outerShdw>
                </a:effectLst>
                <a:latin typeface="Times New Roman" panose="02020603050405020304" pitchFamily="18" charset="0"/>
                <a:cs typeface="Times New Roman" panose="02020603050405020304" pitchFamily="18" charset="0"/>
              </a:rPr>
              <a:t>Come In, Come In and Sit Down</a:t>
            </a:r>
            <a:endParaRPr lang="en-CA" b="1" dirty="0">
              <a:effectLst>
                <a:outerShdw blurRad="38100" dist="38100" dir="2700000" algn="tl">
                  <a:srgbClr val="FFFFFF"/>
                </a:outerShdw>
              </a:effectLst>
              <a:latin typeface="Times New Roman" panose="02020603050405020304" pitchFamily="18" charset="0"/>
              <a:cs typeface="Times New Roman" panose="02020603050405020304" pitchFamily="18" charset="0"/>
            </a:endParaRPr>
          </a:p>
        </p:txBody>
      </p:sp>
      <p:sp>
        <p:nvSpPr>
          <p:cNvPr id="5" name="Text Box 4">
            <a:extLst>
              <a:ext uri="{FF2B5EF4-FFF2-40B4-BE49-F238E27FC236}">
                <a16:creationId xmlns:a16="http://schemas.microsoft.com/office/drawing/2014/main" id="{7E13D747-2522-D642-9267-03D6BA0EDCE3}"/>
              </a:ext>
            </a:extLst>
          </p:cNvPr>
          <p:cNvSpPr txBox="1">
            <a:spLocks noChangeArrowheads="1"/>
          </p:cNvSpPr>
          <p:nvPr/>
        </p:nvSpPr>
        <p:spPr bwMode="auto">
          <a:xfrm>
            <a:off x="1524000" y="5702424"/>
            <a:ext cx="9144000" cy="1200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fontAlgn="base">
              <a:spcBef>
                <a:spcPct val="25000"/>
              </a:spcBef>
              <a:spcAft>
                <a:spcPct val="0"/>
              </a:spcAft>
              <a:defRPr/>
            </a:pPr>
            <a:r>
              <a:rPr lang="en-US" sz="2400" dirty="0">
                <a:solidFill>
                  <a:schemeClr val="bg1"/>
                </a:solidFill>
                <a:latin typeface="Times New Roman" charset="0"/>
              </a:rPr>
              <a:t>Words &amp; Music copyright © 1984 James K. Manley.  Arrangement © Songs for a Gospel People.</a:t>
            </a:r>
          </a:p>
          <a:p>
            <a:pPr fontAlgn="base">
              <a:spcBef>
                <a:spcPct val="0"/>
              </a:spcBef>
              <a:spcAft>
                <a:spcPct val="0"/>
              </a:spcAft>
              <a:defRPr/>
            </a:pPr>
            <a:r>
              <a:rPr lang="en-CA" sz="2400" dirty="0">
                <a:solidFill>
                  <a:schemeClr val="bg1"/>
                </a:solidFill>
                <a:latin typeface="Times New Roman" charset="0"/>
              </a:rPr>
              <a:t>Reproduced with permission under license #_______ </a:t>
            </a:r>
            <a:r>
              <a:rPr lang="en-CA" sz="2400" dirty="0" err="1">
                <a:solidFill>
                  <a:schemeClr val="bg1"/>
                </a:solidFill>
                <a:latin typeface="Times New Roman" charset="0"/>
              </a:rPr>
              <a:t>Onelicence</a:t>
            </a:r>
            <a:r>
              <a:rPr lang="en-CA" sz="2400" dirty="0">
                <a:solidFill>
                  <a:schemeClr val="bg1"/>
                </a:solidFill>
                <a:latin typeface="Times New Roman" charset="0"/>
              </a:rPr>
              <a:t> Online</a:t>
            </a:r>
          </a:p>
        </p:txBody>
      </p:sp>
    </p:spTree>
    <p:extLst>
      <p:ext uri="{BB962C8B-B14F-4D97-AF65-F5344CB8AC3E}">
        <p14:creationId xmlns:p14="http://schemas.microsoft.com/office/powerpoint/2010/main" val="256324774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a:extLst>
              <a:ext uri="{FF2B5EF4-FFF2-40B4-BE49-F238E27FC236}">
                <a16:creationId xmlns:a16="http://schemas.microsoft.com/office/drawing/2014/main" id="{9501E11C-7FB7-D8FD-8435-722F2E5C2497}"/>
              </a:ext>
            </a:extLst>
          </p:cNvPr>
          <p:cNvSpPr>
            <a:spLocks noChangeArrowheads="1"/>
          </p:cNvSpPr>
          <p:nvPr/>
        </p:nvSpPr>
        <p:spPr bwMode="auto">
          <a:xfrm>
            <a:off x="1952626" y="1109664"/>
            <a:ext cx="8715375" cy="4154487"/>
          </a:xfrm>
          <a:prstGeom prst="rect">
            <a:avLst/>
          </a:prstGeom>
          <a:noFill/>
          <a:ln w="9525">
            <a:noFill/>
            <a:miter lim="800000"/>
            <a:headEnd/>
            <a:tailEnd/>
          </a:ln>
          <a:effectLst/>
        </p:spPr>
        <p:txBody>
          <a:bodyPr anchor="ctr">
            <a:spAutoFit/>
          </a:bodyPr>
          <a:lstStyle/>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We are called to be the Church:</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to celebrate God’s presence,</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to live with respect in Creation,</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to love and serve others,</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ea typeface="Times New Roman" pitchFamily="18" charset="0"/>
                <a:cs typeface="Arial" pitchFamily="34" charset="0"/>
              </a:rPr>
              <a:t>to seek justice and resist evil,</a:t>
            </a:r>
            <a:endParaRPr lang="en-US" sz="4400" dirty="0">
              <a:solidFill>
                <a:srgbClr val="FFFFFF"/>
              </a:solidFill>
              <a:latin typeface="Times New Roman"/>
            </a:endParaRPr>
          </a:p>
          <a:p>
            <a:pPr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pPr>
            <a:r>
              <a:rPr lang="en-US" sz="4400" dirty="0">
                <a:solidFill>
                  <a:srgbClr val="FFFFFF"/>
                </a:solidFill>
                <a:latin typeface="Times New Roman"/>
              </a:rPr>
              <a:t> </a:t>
            </a:r>
          </a:p>
        </p:txBody>
      </p:sp>
      <p:pic>
        <p:nvPicPr>
          <p:cNvPr id="4099" name="Picture 3" descr="Logo&#10;&#10;Description automatically generated">
            <a:extLst>
              <a:ext uri="{FF2B5EF4-FFF2-40B4-BE49-F238E27FC236}">
                <a16:creationId xmlns:a16="http://schemas.microsoft.com/office/drawing/2014/main" id="{9CC120C3-6E48-E4AF-D22A-3D77F29B9107}"/>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472489" y="3446463"/>
            <a:ext cx="1984375" cy="3135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4374490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
            <a:extLst>
              <a:ext uri="{FF2B5EF4-FFF2-40B4-BE49-F238E27FC236}">
                <a16:creationId xmlns:a16="http://schemas.microsoft.com/office/drawing/2014/main" id="{E8CC8570-7F30-56A6-D8A8-E7CAFB379FAE}"/>
              </a:ext>
            </a:extLst>
          </p:cNvPr>
          <p:cNvSpPr>
            <a:spLocks noChangeArrowheads="1"/>
          </p:cNvSpPr>
          <p:nvPr/>
        </p:nvSpPr>
        <p:spPr bwMode="auto">
          <a:xfrm>
            <a:off x="1952626" y="1109664"/>
            <a:ext cx="8715375" cy="4154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spAutoFit/>
          </a:bodyPr>
          <a:lstStyle>
            <a:lvl1pPr>
              <a:spcBef>
                <a:spcPct val="20000"/>
              </a:spcBef>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3200">
                <a:solidFill>
                  <a:schemeClr val="tx1"/>
                </a:solidFill>
                <a:latin typeface="Times New Roman" panose="02020603050405020304" pitchFamily="18" charset="0"/>
              </a:defRPr>
            </a:lvl1pPr>
            <a:lvl2pPr marL="742950" indent="-285750">
              <a:spcBef>
                <a:spcPct val="20000"/>
              </a:spcBef>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800">
                <a:solidFill>
                  <a:schemeClr val="tx1"/>
                </a:solidFill>
                <a:latin typeface="Times New Roman" panose="02020603050405020304" pitchFamily="18" charset="0"/>
              </a:defRPr>
            </a:lvl2pPr>
            <a:lvl3pPr marL="1143000" indent="-228600">
              <a:spcBef>
                <a:spcPct val="20000"/>
              </a:spcBef>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400">
                <a:solidFill>
                  <a:schemeClr val="tx1"/>
                </a:solidFill>
                <a:latin typeface="Times New Roman" panose="02020603050405020304" pitchFamily="18" charset="0"/>
              </a:defRPr>
            </a:lvl3pPr>
            <a:lvl4pPr marL="1600200" indent="-228600">
              <a:spcBef>
                <a:spcPct val="20000"/>
              </a:spcBef>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000">
                <a:solidFill>
                  <a:schemeClr val="tx1"/>
                </a:solidFill>
                <a:latin typeface="Times New Roman" panose="02020603050405020304" pitchFamily="18" charset="0"/>
              </a:defRPr>
            </a:lvl4pPr>
            <a:lvl5pPr marL="2057400" indent="-228600">
              <a:spcBef>
                <a:spcPct val="20000"/>
              </a:spcBef>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457200" algn="l"/>
                <a:tab pos="914400" algn="l"/>
                <a:tab pos="1371600" algn="l"/>
                <a:tab pos="1828800" algn="l"/>
                <a:tab pos="2286000" algn="l"/>
                <a:tab pos="2743200" algn="l"/>
                <a:tab pos="3200400" algn="l"/>
                <a:tab pos="3657600" algn="l"/>
                <a:tab pos="4114800" algn="l"/>
                <a:tab pos="4572000" algn="l"/>
                <a:tab pos="5029200" algn="l"/>
              </a:tabLst>
              <a:defRPr sz="2000">
                <a:solidFill>
                  <a:schemeClr val="tx1"/>
                </a:solidFill>
                <a:latin typeface="Times New Roman" panose="02020603050405020304" pitchFamily="18" charset="0"/>
              </a:defRPr>
            </a:lvl9pPr>
          </a:lstStyle>
          <a:p>
            <a:pPr eaLnBrk="0" fontAlgn="base" hangingPunct="0">
              <a:spcBef>
                <a:spcPct val="0"/>
              </a:spcBef>
              <a:spcAft>
                <a:spcPct val="0"/>
              </a:spcAft>
              <a:buNone/>
            </a:pPr>
            <a:r>
              <a:rPr lang="en-US" altLang="en-US" sz="4400">
                <a:solidFill>
                  <a:srgbClr val="FFFFFF"/>
                </a:solidFill>
                <a:ea typeface="Times New Roman" panose="02020603050405020304" pitchFamily="18" charset="0"/>
                <a:cs typeface="Arial" panose="020B0604020202020204" pitchFamily="34" charset="0"/>
              </a:rPr>
              <a:t>to proclaim Jesus, crucified and risen,</a:t>
            </a:r>
          </a:p>
          <a:p>
            <a:pPr eaLnBrk="0" fontAlgn="base" hangingPunct="0">
              <a:spcBef>
                <a:spcPct val="0"/>
              </a:spcBef>
              <a:spcAft>
                <a:spcPct val="0"/>
              </a:spcAft>
              <a:buNone/>
            </a:pPr>
            <a:r>
              <a:rPr lang="en-US" altLang="en-US" sz="4400">
                <a:solidFill>
                  <a:srgbClr val="FFFFFF"/>
                </a:solidFill>
                <a:ea typeface="Times New Roman" panose="02020603050405020304" pitchFamily="18" charset="0"/>
                <a:cs typeface="Arial" panose="020B0604020202020204" pitchFamily="34" charset="0"/>
              </a:rPr>
              <a:t>our judge and our hope.</a:t>
            </a:r>
          </a:p>
          <a:p>
            <a:pPr eaLnBrk="0" fontAlgn="base" hangingPunct="0">
              <a:spcBef>
                <a:spcPct val="0"/>
              </a:spcBef>
              <a:spcAft>
                <a:spcPct val="0"/>
              </a:spcAft>
              <a:buNone/>
            </a:pPr>
            <a:r>
              <a:rPr lang="en-US" altLang="en-US" sz="4400">
                <a:solidFill>
                  <a:srgbClr val="FFFFFF"/>
                </a:solidFill>
                <a:ea typeface="Times New Roman" panose="02020603050405020304" pitchFamily="18" charset="0"/>
                <a:cs typeface="Arial" panose="020B0604020202020204" pitchFamily="34" charset="0"/>
              </a:rPr>
              <a:t>In life, in death, in life beyond death,</a:t>
            </a:r>
          </a:p>
          <a:p>
            <a:pPr eaLnBrk="0" fontAlgn="base" hangingPunct="0">
              <a:spcBef>
                <a:spcPct val="0"/>
              </a:spcBef>
              <a:spcAft>
                <a:spcPct val="0"/>
              </a:spcAft>
              <a:buNone/>
            </a:pPr>
            <a:r>
              <a:rPr lang="en-US" altLang="en-US" sz="4400">
                <a:solidFill>
                  <a:srgbClr val="FFFFFF"/>
                </a:solidFill>
                <a:ea typeface="Times New Roman" panose="02020603050405020304" pitchFamily="18" charset="0"/>
                <a:cs typeface="Arial" panose="020B0604020202020204" pitchFamily="34" charset="0"/>
              </a:rPr>
              <a:t>God is with us.</a:t>
            </a:r>
          </a:p>
          <a:p>
            <a:pPr eaLnBrk="0" fontAlgn="base" hangingPunct="0">
              <a:spcBef>
                <a:spcPct val="0"/>
              </a:spcBef>
              <a:spcAft>
                <a:spcPct val="0"/>
              </a:spcAft>
              <a:buNone/>
            </a:pPr>
            <a:r>
              <a:rPr lang="en-US" altLang="en-US" sz="4400">
                <a:solidFill>
                  <a:srgbClr val="FFFFFF"/>
                </a:solidFill>
                <a:ea typeface="Times New Roman" panose="02020603050405020304" pitchFamily="18" charset="0"/>
                <a:cs typeface="Arial" panose="020B0604020202020204" pitchFamily="34" charset="0"/>
              </a:rPr>
              <a:t>We are not alone.</a:t>
            </a:r>
          </a:p>
          <a:p>
            <a:pPr eaLnBrk="0" fontAlgn="base" hangingPunct="0">
              <a:spcBef>
                <a:spcPct val="0"/>
              </a:spcBef>
              <a:spcAft>
                <a:spcPct val="0"/>
              </a:spcAft>
              <a:buNone/>
            </a:pPr>
            <a:r>
              <a:rPr lang="en-US" altLang="en-US" sz="4400">
                <a:solidFill>
                  <a:srgbClr val="FFFFFF"/>
                </a:solidFill>
                <a:ea typeface="Times New Roman" panose="02020603050405020304" pitchFamily="18" charset="0"/>
                <a:cs typeface="Arial" panose="020B0604020202020204" pitchFamily="34" charset="0"/>
              </a:rPr>
              <a:t>Thanks be to God. </a:t>
            </a:r>
          </a:p>
        </p:txBody>
      </p:sp>
      <p:pic>
        <p:nvPicPr>
          <p:cNvPr id="5123" name="Picture 3" descr="Logo&#10;&#10;Description automatically generated">
            <a:extLst>
              <a:ext uri="{FF2B5EF4-FFF2-40B4-BE49-F238E27FC236}">
                <a16:creationId xmlns:a16="http://schemas.microsoft.com/office/drawing/2014/main" id="{18E90400-8E0B-2B19-04F3-5162970E8003}"/>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9464" y="3429000"/>
            <a:ext cx="1984375" cy="3136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8623200"/>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a:extLst>
              <a:ext uri="{FF2B5EF4-FFF2-40B4-BE49-F238E27FC236}">
                <a16:creationId xmlns:a16="http://schemas.microsoft.com/office/drawing/2014/main" id="{EA4BA868-6CD8-7C71-C527-5E5709D3C6CF}"/>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 y="-71438"/>
            <a:ext cx="12192000"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123" name="Picture 5" descr="C:\Documents and Settings\Ann Harbridge\Application Data\Microsoft\Media Catalog\Downloaded Clips\cla4\j0410455.wmf">
            <a:extLst>
              <a:ext uri="{FF2B5EF4-FFF2-40B4-BE49-F238E27FC236}">
                <a16:creationId xmlns:a16="http://schemas.microsoft.com/office/drawing/2014/main" id="{9987570E-9B12-A892-C485-637D39395C8D}"/>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953000" y="2357439"/>
            <a:ext cx="3435350" cy="4071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8">
            <a:extLst>
              <a:ext uri="{FF2B5EF4-FFF2-40B4-BE49-F238E27FC236}">
                <a16:creationId xmlns:a16="http://schemas.microsoft.com/office/drawing/2014/main" id="{445199C4-A8CC-4B29-A5A0-54832F3C00A0}"/>
              </a:ext>
            </a:extLst>
          </p:cNvPr>
          <p:cNvSpPr txBox="1">
            <a:spLocks noChangeArrowheads="1"/>
          </p:cNvSpPr>
          <p:nvPr/>
        </p:nvSpPr>
        <p:spPr bwMode="auto">
          <a:xfrm>
            <a:off x="2952751" y="500064"/>
            <a:ext cx="6215063" cy="7699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US" altLang="en-US" sz="4400">
                <a:solidFill>
                  <a:prstClr val="black"/>
                </a:solidFill>
                <a:latin typeface="Times New Roman" panose="02020603050405020304" pitchFamily="18" charset="0"/>
                <a:cs typeface="Times New Roman" panose="02020603050405020304" pitchFamily="18" charset="0"/>
              </a:rPr>
              <a:t>Invitation to Communion</a:t>
            </a:r>
          </a:p>
        </p:txBody>
      </p:sp>
    </p:spTree>
    <p:extLst>
      <p:ext uri="{BB962C8B-B14F-4D97-AF65-F5344CB8AC3E}">
        <p14:creationId xmlns:p14="http://schemas.microsoft.com/office/powerpoint/2010/main" val="184159232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a:extLst>
              <a:ext uri="{FF2B5EF4-FFF2-40B4-BE49-F238E27FC236}">
                <a16:creationId xmlns:a16="http://schemas.microsoft.com/office/drawing/2014/main" id="{31D437E0-12F4-A1EB-FDD7-5D1031E9BD1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0" y="0"/>
            <a:ext cx="12355285"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171" name="Picture 5" descr="C:\Documents and Settings\Ann Harbridge\Application Data\Microsoft\Media Catalog\Downloaded Clips\cla4\j0410455.wmf">
            <a:extLst>
              <a:ext uri="{FF2B5EF4-FFF2-40B4-BE49-F238E27FC236}">
                <a16:creationId xmlns:a16="http://schemas.microsoft.com/office/drawing/2014/main" id="{F99407A7-21A1-87C3-44C3-396AA6122D2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187567"/>
            <a:ext cx="3435350"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11">
            <a:extLst>
              <a:ext uri="{FF2B5EF4-FFF2-40B4-BE49-F238E27FC236}">
                <a16:creationId xmlns:a16="http://schemas.microsoft.com/office/drawing/2014/main" id="{8D9077E9-B01B-FC12-8543-C8A509B2DEE5}"/>
              </a:ext>
            </a:extLst>
          </p:cNvPr>
          <p:cNvSpPr txBox="1">
            <a:spLocks noChangeArrowheads="1"/>
          </p:cNvSpPr>
          <p:nvPr/>
        </p:nvSpPr>
        <p:spPr bwMode="auto">
          <a:xfrm>
            <a:off x="4270375" y="2584525"/>
            <a:ext cx="8773886" cy="3170088"/>
          </a:xfrm>
          <a:prstGeom prst="rect">
            <a:avLst/>
          </a:prstGeom>
          <a:noFill/>
          <a:ln w="9525">
            <a:noFill/>
            <a:miter lim="800000"/>
            <a:headEnd/>
            <a:tailEnd/>
          </a:ln>
        </p:spPr>
        <p:txBody>
          <a:bodyPr wrap="square" lIns="91430" tIns="45715" rIns="91430" bIns="45715">
            <a:spAutoFit/>
          </a:bodyPr>
          <a:lstStyle/>
          <a:p>
            <a:pPr fontAlgn="base">
              <a:spcBef>
                <a:spcPct val="0"/>
              </a:spcBef>
              <a:spcAft>
                <a:spcPct val="0"/>
              </a:spcAft>
              <a:defRPr/>
            </a:pPr>
            <a:r>
              <a:rPr lang="en-CA" sz="4000" b="1" dirty="0">
                <a:solidFill>
                  <a:srgbClr val="8064A2">
                    <a:lumMod val="10000"/>
                  </a:srgbClr>
                </a:solidFill>
                <a:latin typeface="Arial" panose="020B0604020202020204" pitchFamily="34" charset="0"/>
                <a:cs typeface="Arial" panose="020B0604020202020204" pitchFamily="34" charset="0"/>
              </a:rPr>
              <a:t>We open them to God and to one another</a:t>
            </a:r>
            <a:endParaRPr lang="en-CA" sz="4000" dirty="0">
              <a:solidFill>
                <a:srgbClr val="8064A2">
                  <a:lumMod val="10000"/>
                </a:srgbClr>
              </a:solidFill>
              <a:latin typeface="Arial" panose="020B0604020202020204" pitchFamily="34" charset="0"/>
              <a:cs typeface="Arial" panose="020B0604020202020204" pitchFamily="34" charset="0"/>
            </a:endParaRPr>
          </a:p>
          <a:p>
            <a:pPr fontAlgn="base">
              <a:spcBef>
                <a:spcPct val="0"/>
              </a:spcBef>
              <a:spcAft>
                <a:spcPct val="0"/>
              </a:spcAft>
              <a:defRPr/>
            </a:pPr>
            <a:r>
              <a:rPr lang="en-US" sz="4000" dirty="0">
                <a:solidFill>
                  <a:prstClr val="black">
                    <a:lumMod val="50000"/>
                    <a:lumOff val="50000"/>
                  </a:prstClr>
                </a:solidFill>
                <a:latin typeface="Arial" panose="020B0604020202020204" pitchFamily="34" charset="0"/>
                <a:cs typeface="Arial" panose="020B0604020202020204" pitchFamily="34" charset="0"/>
              </a:rPr>
              <a:t>Let us give thanks </a:t>
            </a:r>
            <a:r>
              <a:rPr lang="en-CA" sz="4000" dirty="0">
                <a:solidFill>
                  <a:prstClr val="black">
                    <a:lumMod val="50000"/>
                    <a:lumOff val="50000"/>
                  </a:prstClr>
                </a:solidFill>
                <a:latin typeface="Arial" panose="020B0604020202020204" pitchFamily="34" charset="0"/>
                <a:cs typeface="Arial" panose="020B0604020202020204" pitchFamily="34" charset="0"/>
              </a:rPr>
              <a:t>God</a:t>
            </a:r>
          </a:p>
          <a:p>
            <a:pPr fontAlgn="base">
              <a:spcBef>
                <a:spcPct val="0"/>
              </a:spcBef>
              <a:spcAft>
                <a:spcPct val="0"/>
              </a:spcAft>
              <a:defRPr/>
            </a:pPr>
            <a:r>
              <a:rPr lang="en-US" sz="4000" b="1" dirty="0">
                <a:solidFill>
                  <a:srgbClr val="8064A2">
                    <a:lumMod val="10000"/>
                  </a:srgbClr>
                </a:solidFill>
                <a:latin typeface="Arial" panose="020B0604020202020204" pitchFamily="34" charset="0"/>
                <a:cs typeface="Arial" panose="020B0604020202020204" pitchFamily="34" charset="0"/>
              </a:rPr>
              <a:t>It is right to give our thanks and praise.</a:t>
            </a:r>
            <a:endParaRPr lang="en-CA" sz="4000" dirty="0">
              <a:solidFill>
                <a:srgbClr val="8064A2">
                  <a:lumMod val="10000"/>
                </a:srgbClr>
              </a:solidFill>
              <a:latin typeface="Arial" panose="020B0604020202020204" pitchFamily="34" charset="0"/>
              <a:cs typeface="Arial" panose="020B0604020202020204" pitchFamily="34" charset="0"/>
            </a:endParaRPr>
          </a:p>
        </p:txBody>
      </p:sp>
      <p:sp>
        <p:nvSpPr>
          <p:cNvPr id="3" name="TextBox 2">
            <a:extLst>
              <a:ext uri="{FF2B5EF4-FFF2-40B4-BE49-F238E27FC236}">
                <a16:creationId xmlns:a16="http://schemas.microsoft.com/office/drawing/2014/main" id="{4468DFB5-3592-E1A4-AA36-F14B87DDED16}"/>
              </a:ext>
            </a:extLst>
          </p:cNvPr>
          <p:cNvSpPr txBox="1"/>
          <p:nvPr/>
        </p:nvSpPr>
        <p:spPr>
          <a:xfrm>
            <a:off x="1162049" y="197985"/>
            <a:ext cx="10213521" cy="1323439"/>
          </a:xfrm>
          <a:prstGeom prst="rect">
            <a:avLst/>
          </a:prstGeom>
          <a:noFill/>
        </p:spPr>
        <p:txBody>
          <a:bodyPr wrap="square">
            <a:spAutoFit/>
          </a:bodyPr>
          <a:lstStyle/>
          <a:p>
            <a:pPr marL="0" marR="0" lvl="0" indent="0" algn="l" defTabSz="914400" rtl="0" eaLnBrk="1" fontAlgn="base" latinLnBrk="0" hangingPunct="1">
              <a:lnSpc>
                <a:spcPct val="100000"/>
              </a:lnSpc>
              <a:spcBef>
                <a:spcPct val="0"/>
              </a:spcBef>
              <a:spcAft>
                <a:spcPct val="0"/>
              </a:spcAft>
              <a:buClrTx/>
              <a:buSzTx/>
              <a:buFontTx/>
              <a:buNone/>
              <a:tabLst/>
              <a:defRPr/>
            </a:pPr>
            <a:r>
              <a:rPr kumimoji="0" lang="en-CA" sz="4000" b="0"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mn-ea"/>
                <a:cs typeface="Arial" panose="020B0604020202020204" pitchFamily="34" charset="0"/>
              </a:rPr>
              <a:t>May the God of Creation be with you</a:t>
            </a:r>
          </a:p>
          <a:p>
            <a:pPr marL="0" marR="0" lvl="0" indent="0" algn="l" defTabSz="914400" rtl="0" eaLnBrk="1" fontAlgn="base" latinLnBrk="0" hangingPunct="1">
              <a:lnSpc>
                <a:spcPct val="100000"/>
              </a:lnSpc>
              <a:spcBef>
                <a:spcPct val="0"/>
              </a:spcBef>
              <a:spcAft>
                <a:spcPct val="0"/>
              </a:spcAft>
              <a:buClrTx/>
              <a:buSzTx/>
              <a:buFontTx/>
              <a:buNone/>
              <a:tabLst/>
              <a:defRPr/>
            </a:pPr>
            <a:r>
              <a:rPr kumimoji="0" lang="en-US" sz="4000" b="1" i="0" u="none" strike="noStrike" kern="1200" cap="none" spc="0" normalizeH="0" baseline="0" noProof="0" dirty="0">
                <a:ln>
                  <a:noFill/>
                </a:ln>
                <a:solidFill>
                  <a:srgbClr val="8064A2">
                    <a:lumMod val="10000"/>
                  </a:srgbClr>
                </a:solidFill>
                <a:effectLst/>
                <a:uLnTx/>
                <a:uFillTx/>
                <a:latin typeface="Arial" panose="020B0604020202020204" pitchFamily="34" charset="0"/>
                <a:ea typeface="+mn-ea"/>
                <a:cs typeface="Arial" panose="020B0604020202020204" pitchFamily="34" charset="0"/>
              </a:rPr>
              <a:t>And also with you</a:t>
            </a:r>
            <a:endParaRPr kumimoji="0" lang="en-CA" sz="4000" b="0" i="0" u="none" strike="noStrike" kern="1200" cap="none" spc="0" normalizeH="0" baseline="0" noProof="0" dirty="0">
              <a:ln>
                <a:noFill/>
              </a:ln>
              <a:solidFill>
                <a:srgbClr val="8064A2">
                  <a:lumMod val="10000"/>
                </a:srgbClr>
              </a:solidFill>
              <a:effectLst/>
              <a:uLnTx/>
              <a:uFillTx/>
              <a:latin typeface="Arial" panose="020B0604020202020204" pitchFamily="34" charset="0"/>
              <a:ea typeface="+mn-ea"/>
              <a:cs typeface="Arial" panose="020B0604020202020204" pitchFamily="34" charset="0"/>
            </a:endParaRPr>
          </a:p>
        </p:txBody>
      </p:sp>
      <p:sp>
        <p:nvSpPr>
          <p:cNvPr id="5" name="TextBox 4">
            <a:extLst>
              <a:ext uri="{FF2B5EF4-FFF2-40B4-BE49-F238E27FC236}">
                <a16:creationId xmlns:a16="http://schemas.microsoft.com/office/drawing/2014/main" id="{DE302C8B-FC07-2DC5-7368-A3C7C1EC8CF9}"/>
              </a:ext>
            </a:extLst>
          </p:cNvPr>
          <p:cNvSpPr txBox="1"/>
          <p:nvPr/>
        </p:nvSpPr>
        <p:spPr>
          <a:xfrm>
            <a:off x="1254579" y="1369020"/>
            <a:ext cx="10501992" cy="1323439"/>
          </a:xfrm>
          <a:prstGeom prst="rect">
            <a:avLst/>
          </a:prstGeom>
          <a:noFill/>
        </p:spPr>
        <p:txBody>
          <a:bodyPr wrap="square">
            <a:spAutoFit/>
          </a:bodyPr>
          <a:lstStyle/>
          <a:p>
            <a:pPr fontAlgn="base">
              <a:spcBef>
                <a:spcPct val="0"/>
              </a:spcBef>
              <a:spcAft>
                <a:spcPct val="0"/>
              </a:spcAft>
              <a:defRPr/>
            </a:pPr>
            <a:r>
              <a:rPr lang="en-CA" sz="4000" dirty="0">
                <a:solidFill>
                  <a:prstClr val="black">
                    <a:lumMod val="50000"/>
                    <a:lumOff val="50000"/>
                  </a:prstClr>
                </a:solidFill>
                <a:latin typeface="Arial" panose="020B0604020202020204" pitchFamily="34" charset="0"/>
                <a:cs typeface="Arial" panose="020B0604020202020204" pitchFamily="34" charset="0"/>
              </a:rPr>
              <a:t>Let us open our hearts and minds to all that                                </a:t>
            </a:r>
          </a:p>
          <a:p>
            <a:pPr fontAlgn="base">
              <a:spcBef>
                <a:spcPct val="0"/>
              </a:spcBef>
              <a:spcAft>
                <a:spcPct val="0"/>
              </a:spcAft>
              <a:defRPr/>
            </a:pPr>
            <a:r>
              <a:rPr lang="en-CA" sz="4000" dirty="0">
                <a:solidFill>
                  <a:prstClr val="black">
                    <a:lumMod val="50000"/>
                    <a:lumOff val="50000"/>
                  </a:prstClr>
                </a:solidFill>
                <a:latin typeface="Arial" panose="020B0604020202020204" pitchFamily="34" charset="0"/>
                <a:cs typeface="Arial" panose="020B0604020202020204" pitchFamily="34" charset="0"/>
              </a:rPr>
              <a:t>                         God offers</a:t>
            </a:r>
          </a:p>
        </p:txBody>
      </p:sp>
    </p:spTree>
    <p:extLst>
      <p:ext uri="{BB962C8B-B14F-4D97-AF65-F5344CB8AC3E}">
        <p14:creationId xmlns:p14="http://schemas.microsoft.com/office/powerpoint/2010/main" val="4063721861"/>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70927AC-37D1-25B1-4701-FD6345391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1" y="-71438"/>
            <a:ext cx="12192000"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5" descr="C:\Documents and Settings\Ann Harbridge\Application Data\Microsoft\Media Catalog\Downloaded Clips\cla4\j0410455.wmf">
            <a:extLst>
              <a:ext uri="{FF2B5EF4-FFF2-40B4-BE49-F238E27FC236}">
                <a16:creationId xmlns:a16="http://schemas.microsoft.com/office/drawing/2014/main" id="{8FB2D6C5-2B6C-A9B4-0AA8-52CF5E26FF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74171" y="2188029"/>
            <a:ext cx="3435350"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a:extLst>
              <a:ext uri="{FF2B5EF4-FFF2-40B4-BE49-F238E27FC236}">
                <a16:creationId xmlns:a16="http://schemas.microsoft.com/office/drawing/2014/main" id="{666C3319-9A38-CE0A-44FE-CDC2E6CAF283}"/>
              </a:ext>
            </a:extLst>
          </p:cNvPr>
          <p:cNvSpPr txBox="1"/>
          <p:nvPr/>
        </p:nvSpPr>
        <p:spPr>
          <a:xfrm>
            <a:off x="5268686" y="857991"/>
            <a:ext cx="6096000" cy="4039567"/>
          </a:xfrm>
          <a:prstGeom prst="rect">
            <a:avLst/>
          </a:prstGeom>
          <a:noFill/>
        </p:spPr>
        <p:txBody>
          <a:bodyPr wrap="square">
            <a:spAutoFit/>
          </a:bodyPr>
          <a:lstStyle/>
          <a:p>
            <a:pPr marL="0" marR="0">
              <a:lnSpc>
                <a:spcPct val="107000"/>
              </a:lnSpc>
              <a:spcBef>
                <a:spcPts val="600"/>
              </a:spcBef>
              <a:spcAft>
                <a:spcPts val="0"/>
              </a:spcAft>
            </a:pP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O God, Our Creator, ….</a:t>
            </a:r>
          </a:p>
          <a:p>
            <a:pPr marL="0" marR="0">
              <a:lnSpc>
                <a:spcPct val="107000"/>
              </a:lnSpc>
              <a:spcBef>
                <a:spcPts val="600"/>
              </a:spcBef>
              <a:spcAft>
                <a:spcPts val="0"/>
              </a:spcAft>
            </a:pPr>
            <a:endParaRPr lang="en-CA" sz="4000" dirty="0">
              <a:solidFill>
                <a:schemeClr val="bg1"/>
              </a:solidFill>
              <a:latin typeface="Times New Roman" panose="02020603050405020304" pitchFamily="18" charset="0"/>
              <a:ea typeface="Calibri" panose="020F0502020204030204" pitchFamily="34" charset="0"/>
              <a:cs typeface="Times New Roman" panose="02020603050405020304" pitchFamily="18" charset="0"/>
            </a:endParaRPr>
          </a:p>
          <a:p>
            <a:pPr marL="0" marR="0">
              <a:spcBef>
                <a:spcPts val="0"/>
              </a:spcBef>
              <a:spcAft>
                <a:spcPts val="0"/>
              </a:spcAft>
              <a:tabLst>
                <a:tab pos="2743200" algn="ctr"/>
                <a:tab pos="5486400" algn="r"/>
                <a:tab pos="3943350" algn="r"/>
              </a:tabLst>
            </a:pPr>
            <a:r>
              <a:rPr lang="en-CA" sz="4000" dirty="0">
                <a:solidFill>
                  <a:schemeClr val="bg1"/>
                </a:solidFill>
                <a:effectLst/>
                <a:latin typeface="Times New Roman" panose="02020603050405020304" pitchFamily="18" charset="0"/>
                <a:ea typeface="Calibri" panose="020F0502020204030204" pitchFamily="34" charset="0"/>
                <a:cs typeface="Times New Roman" panose="02020603050405020304" pitchFamily="18" charset="0"/>
              </a:rPr>
              <a:t>……</a:t>
            </a:r>
            <a:r>
              <a:rPr lang="en-US" sz="4000" dirty="0">
                <a:solidFill>
                  <a:schemeClr val="bg1"/>
                </a:solidFill>
                <a:effectLst/>
                <a:latin typeface="Times New Roman" panose="02020603050405020304" pitchFamily="18" charset="0"/>
                <a:ea typeface="Times New Roman" panose="02020603050405020304" pitchFamily="18" charset="0"/>
              </a:rPr>
              <a:t>We pray in the name of Jesus Christ, </a:t>
            </a:r>
            <a:endParaRPr lang="en-CA" sz="4000" dirty="0">
              <a:solidFill>
                <a:schemeClr val="bg1"/>
              </a:solidFill>
              <a:effectLst/>
              <a:latin typeface="Times New Roman" panose="02020603050405020304" pitchFamily="18" charset="0"/>
              <a:ea typeface="Times New Roman" panose="02020603050405020304" pitchFamily="18" charset="0"/>
            </a:endParaRPr>
          </a:p>
          <a:p>
            <a:pPr marL="0" marR="0">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Lst>
            </a:pPr>
            <a:r>
              <a:rPr lang="en-CA" sz="4000" b="0" dirty="0">
                <a:solidFill>
                  <a:schemeClr val="bg1"/>
                </a:solidFill>
                <a:effectLst/>
                <a:latin typeface="Times New Roman" panose="02020603050405020304" pitchFamily="18" charset="0"/>
                <a:ea typeface="Times New Roman" panose="02020603050405020304" pitchFamily="18" charset="0"/>
                <a:cs typeface="Times New Roman" panose="02020603050405020304" pitchFamily="18" charset="0"/>
              </a:rPr>
              <a:t>our Brother and our friend</a:t>
            </a:r>
            <a:endParaRPr lang="en-CA" sz="4000" b="1" dirty="0">
              <a:solidFill>
                <a:schemeClr val="bg1"/>
              </a:solidFill>
              <a:effectLst/>
              <a:latin typeface="Arial" panose="020B0604020202020204" pitchFamily="34" charset="0"/>
              <a:ea typeface="Times New Roman" panose="02020603050405020304" pitchFamily="18" charset="0"/>
              <a:cs typeface="Times New Roman" panose="02020603050405020304" pitchFamily="18" charset="0"/>
            </a:endParaRPr>
          </a:p>
          <a:p>
            <a:pPr marL="0" marR="0">
              <a:lnSpc>
                <a:spcPct val="107000"/>
              </a:lnSpc>
              <a:spcBef>
                <a:spcPts val="600"/>
              </a:spcBef>
              <a:spcAft>
                <a:spcPts val="0"/>
              </a:spcAft>
            </a:pPr>
            <a:endParaRPr lang="en-CA" sz="4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84459289"/>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70927AC-37D1-25B1-4701-FD6345391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1" y="-71438"/>
            <a:ext cx="12192000"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5" descr="C:\Documents and Settings\Ann Harbridge\Application Data\Microsoft\Media Catalog\Downloaded Clips\cla4\j0410455.wmf">
            <a:extLst>
              <a:ext uri="{FF2B5EF4-FFF2-40B4-BE49-F238E27FC236}">
                <a16:creationId xmlns:a16="http://schemas.microsoft.com/office/drawing/2014/main" id="{8FB2D6C5-2B6C-A9B4-0AA8-52CF5E26FF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2252662"/>
            <a:ext cx="3435350"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11">
            <a:extLst>
              <a:ext uri="{FF2B5EF4-FFF2-40B4-BE49-F238E27FC236}">
                <a16:creationId xmlns:a16="http://schemas.microsoft.com/office/drawing/2014/main" id="{2B586FE4-7F15-B53E-E778-7014317CAA31}"/>
              </a:ext>
            </a:extLst>
          </p:cNvPr>
          <p:cNvSpPr txBox="1">
            <a:spLocks noChangeArrowheads="1"/>
          </p:cNvSpPr>
          <p:nvPr/>
        </p:nvSpPr>
        <p:spPr bwMode="auto">
          <a:xfrm>
            <a:off x="4979989" y="0"/>
            <a:ext cx="7451497" cy="632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CA" altLang="en-US" sz="4000" dirty="0">
                <a:solidFill>
                  <a:prstClr val="black"/>
                </a:solidFill>
              </a:rPr>
              <a:t>Holy, holy, holy Lord, </a:t>
            </a:r>
          </a:p>
          <a:p>
            <a:pPr eaLnBrk="1" fontAlgn="base" hangingPunct="1">
              <a:spcBef>
                <a:spcPts val="300"/>
              </a:spcBef>
              <a:spcAft>
                <a:spcPct val="0"/>
              </a:spcAft>
            </a:pPr>
            <a:r>
              <a:rPr lang="en-CA" altLang="en-US" sz="4000" dirty="0">
                <a:solidFill>
                  <a:prstClr val="black"/>
                </a:solidFill>
              </a:rPr>
              <a:t>God of power and might, </a:t>
            </a:r>
          </a:p>
          <a:p>
            <a:pPr eaLnBrk="1" fontAlgn="base" hangingPunct="1">
              <a:spcBef>
                <a:spcPct val="0"/>
              </a:spcBef>
              <a:spcAft>
                <a:spcPct val="0"/>
              </a:spcAft>
            </a:pPr>
            <a:r>
              <a:rPr lang="en-CA" altLang="en-US" sz="4000" dirty="0">
                <a:solidFill>
                  <a:prstClr val="black"/>
                </a:solidFill>
              </a:rPr>
              <a:t>heaven and earth are </a:t>
            </a:r>
          </a:p>
          <a:p>
            <a:pPr eaLnBrk="1" fontAlgn="base" hangingPunct="1">
              <a:spcBef>
                <a:spcPct val="0"/>
              </a:spcBef>
              <a:spcAft>
                <a:spcPct val="0"/>
              </a:spcAft>
            </a:pPr>
            <a:r>
              <a:rPr lang="en-CA" altLang="en-US" sz="4000" dirty="0">
                <a:solidFill>
                  <a:prstClr val="black"/>
                </a:solidFill>
              </a:rPr>
              <a:t>full of your glory. </a:t>
            </a:r>
          </a:p>
          <a:p>
            <a:pPr eaLnBrk="1" fontAlgn="base" hangingPunct="1">
              <a:spcBef>
                <a:spcPts val="300"/>
              </a:spcBef>
              <a:spcAft>
                <a:spcPct val="0"/>
              </a:spcAft>
            </a:pPr>
            <a:r>
              <a:rPr lang="en-CA" altLang="en-US" sz="4000" dirty="0">
                <a:solidFill>
                  <a:prstClr val="black"/>
                </a:solidFill>
              </a:rPr>
              <a:t>Hosanna in the highest. </a:t>
            </a:r>
          </a:p>
          <a:p>
            <a:pPr eaLnBrk="1" fontAlgn="base" hangingPunct="1">
              <a:spcBef>
                <a:spcPct val="0"/>
              </a:spcBef>
              <a:spcAft>
                <a:spcPct val="0"/>
              </a:spcAft>
            </a:pPr>
            <a:r>
              <a:rPr lang="en-CA" altLang="en-US" sz="4000" dirty="0">
                <a:solidFill>
                  <a:prstClr val="black"/>
                </a:solidFill>
              </a:rPr>
              <a:t>Blessed is the one who comes in the name </a:t>
            </a:r>
          </a:p>
          <a:p>
            <a:pPr eaLnBrk="1" fontAlgn="base" hangingPunct="1">
              <a:spcBef>
                <a:spcPct val="0"/>
              </a:spcBef>
              <a:spcAft>
                <a:spcPct val="0"/>
              </a:spcAft>
            </a:pPr>
            <a:r>
              <a:rPr lang="en-CA" altLang="en-US" sz="4000" dirty="0">
                <a:solidFill>
                  <a:prstClr val="black"/>
                </a:solidFill>
              </a:rPr>
              <a:t>of the Lord. </a:t>
            </a:r>
          </a:p>
          <a:p>
            <a:pPr eaLnBrk="1" fontAlgn="base" hangingPunct="1">
              <a:spcBef>
                <a:spcPts val="300"/>
              </a:spcBef>
              <a:spcAft>
                <a:spcPct val="0"/>
              </a:spcAft>
            </a:pPr>
            <a:r>
              <a:rPr lang="en-CA" altLang="en-US" sz="4000" dirty="0">
                <a:solidFill>
                  <a:prstClr val="black"/>
                </a:solidFill>
              </a:rPr>
              <a:t>Hosanna in the highest.</a:t>
            </a:r>
          </a:p>
          <a:p>
            <a:pPr eaLnBrk="1" fontAlgn="base" hangingPunct="1">
              <a:spcBef>
                <a:spcPct val="0"/>
              </a:spcBef>
              <a:spcAft>
                <a:spcPct val="0"/>
              </a:spcAft>
            </a:pPr>
            <a:r>
              <a:rPr lang="en-US" altLang="en-US" sz="4000" dirty="0">
                <a:solidFill>
                  <a:prstClr val="black"/>
                </a:solidFill>
              </a:rPr>
              <a:t>.</a:t>
            </a:r>
            <a:endParaRPr lang="en-CA" altLang="en-US" sz="4000" dirty="0">
              <a:solidFill>
                <a:prstClr val="black"/>
              </a:solidFill>
            </a:endParaRPr>
          </a:p>
        </p:txBody>
      </p:sp>
    </p:spTree>
    <p:extLst>
      <p:ext uri="{BB962C8B-B14F-4D97-AF65-F5344CB8AC3E}">
        <p14:creationId xmlns:p14="http://schemas.microsoft.com/office/powerpoint/2010/main" val="3207356820"/>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194" name="Picture 2">
            <a:extLst>
              <a:ext uri="{FF2B5EF4-FFF2-40B4-BE49-F238E27FC236}">
                <a16:creationId xmlns:a16="http://schemas.microsoft.com/office/drawing/2014/main" id="{D70927AC-37D1-25B1-4701-FD6345391B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1" y="-71438"/>
            <a:ext cx="12192000"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195" name="Picture 5" descr="C:\Documents and Settings\Ann Harbridge\Application Data\Microsoft\Media Catalog\Downloaded Clips\cla4\j0410455.wmf">
            <a:extLst>
              <a:ext uri="{FF2B5EF4-FFF2-40B4-BE49-F238E27FC236}">
                <a16:creationId xmlns:a16="http://schemas.microsoft.com/office/drawing/2014/main" id="{8FB2D6C5-2B6C-A9B4-0AA8-52CF5E26FFC1}"/>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2253343"/>
            <a:ext cx="3435350"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196" name="Text Box 11">
            <a:extLst>
              <a:ext uri="{FF2B5EF4-FFF2-40B4-BE49-F238E27FC236}">
                <a16:creationId xmlns:a16="http://schemas.microsoft.com/office/drawing/2014/main" id="{2B586FE4-7F15-B53E-E778-7014317CAA31}"/>
              </a:ext>
            </a:extLst>
          </p:cNvPr>
          <p:cNvSpPr txBox="1">
            <a:spLocks noChangeArrowheads="1"/>
          </p:cNvSpPr>
          <p:nvPr/>
        </p:nvSpPr>
        <p:spPr bwMode="auto">
          <a:xfrm>
            <a:off x="5186818" y="1208314"/>
            <a:ext cx="7451497" cy="3170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91430" tIns="45715" rIns="91430" bIns="45715">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eaLnBrk="1" fontAlgn="base" hangingPunct="1">
              <a:spcBef>
                <a:spcPct val="0"/>
              </a:spcBef>
              <a:spcAft>
                <a:spcPct val="0"/>
              </a:spcAft>
            </a:pPr>
            <a:r>
              <a:rPr lang="en-CA" altLang="en-US" sz="4000" dirty="0">
                <a:solidFill>
                  <a:prstClr val="black"/>
                </a:solidFill>
              </a:rPr>
              <a:t>After he completed 3 years…</a:t>
            </a:r>
          </a:p>
          <a:p>
            <a:pPr eaLnBrk="1" fontAlgn="base" hangingPunct="1">
              <a:spcBef>
                <a:spcPct val="0"/>
              </a:spcBef>
              <a:spcAft>
                <a:spcPct val="0"/>
              </a:spcAft>
            </a:pPr>
            <a:endParaRPr lang="en-CA" altLang="en-US" sz="4000" dirty="0">
              <a:solidFill>
                <a:prstClr val="black"/>
              </a:solidFill>
            </a:endParaRPr>
          </a:p>
          <a:p>
            <a:pPr eaLnBrk="1" fontAlgn="base" hangingPunct="1">
              <a:spcBef>
                <a:spcPct val="0"/>
              </a:spcBef>
              <a:spcAft>
                <a:spcPct val="0"/>
              </a:spcAft>
            </a:pPr>
            <a:r>
              <a:rPr lang="en-CA" altLang="en-US" sz="4000" dirty="0">
                <a:solidFill>
                  <a:prstClr val="black"/>
                </a:solidFill>
              </a:rPr>
              <a:t>…</a:t>
            </a:r>
            <a:r>
              <a:rPr lang="en-CA" sz="4000" dirty="0">
                <a:solidFill>
                  <a:schemeClr val="bg1"/>
                </a:solidFill>
                <a:effectLst/>
                <a:ea typeface="Calibri" panose="020F0502020204030204" pitchFamily="34" charset="0"/>
              </a:rPr>
              <a:t>He shared that wine with his friends as we and others do today. </a:t>
            </a:r>
            <a:endParaRPr lang="en-CA" altLang="en-US" sz="4000" dirty="0">
              <a:solidFill>
                <a:schemeClr val="bg1"/>
              </a:solidFill>
            </a:endParaRPr>
          </a:p>
        </p:txBody>
      </p:sp>
    </p:spTree>
    <p:extLst>
      <p:ext uri="{BB962C8B-B14F-4D97-AF65-F5344CB8AC3E}">
        <p14:creationId xmlns:p14="http://schemas.microsoft.com/office/powerpoint/2010/main" val="1121125014"/>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9218" name="Picture 2">
            <a:extLst>
              <a:ext uri="{FF2B5EF4-FFF2-40B4-BE49-F238E27FC236}">
                <a16:creationId xmlns:a16="http://schemas.microsoft.com/office/drawing/2014/main" id="{5A1EAB96-C97B-1886-859E-0CA66B51FF3B}"/>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0" y="-71438"/>
            <a:ext cx="12192000"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219" name="Picture 5" descr="C:\Documents and Settings\Ann Harbridge\Application Data\Microsoft\Media Catalog\Downloaded Clips\cla4\j0410455.wmf">
            <a:extLst>
              <a:ext uri="{FF2B5EF4-FFF2-40B4-BE49-F238E27FC236}">
                <a16:creationId xmlns:a16="http://schemas.microsoft.com/office/drawing/2014/main" id="{EAB1FE40-ABB7-1A94-34FE-604F321201A7}"/>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15687" y="2307771"/>
            <a:ext cx="3435349"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11">
            <a:extLst>
              <a:ext uri="{FF2B5EF4-FFF2-40B4-BE49-F238E27FC236}">
                <a16:creationId xmlns:a16="http://schemas.microsoft.com/office/drawing/2014/main" id="{8E200861-AC3C-30DF-EC62-A61DE20EA90D}"/>
              </a:ext>
            </a:extLst>
          </p:cNvPr>
          <p:cNvSpPr txBox="1">
            <a:spLocks noChangeArrowheads="1"/>
          </p:cNvSpPr>
          <p:nvPr/>
        </p:nvSpPr>
        <p:spPr bwMode="auto">
          <a:xfrm>
            <a:off x="5056189" y="1843956"/>
            <a:ext cx="5992811" cy="3170088"/>
          </a:xfrm>
          <a:prstGeom prst="rect">
            <a:avLst/>
          </a:prstGeom>
          <a:noFill/>
          <a:ln w="9525">
            <a:noFill/>
            <a:miter lim="800000"/>
            <a:headEnd/>
            <a:tailEnd/>
          </a:ln>
        </p:spPr>
        <p:txBody>
          <a:bodyPr wrap="square" lIns="91430" tIns="45715" rIns="91430" bIns="45715">
            <a:spAutoFit/>
          </a:bodyPr>
          <a:lstStyle/>
          <a:p>
            <a:pPr fontAlgn="base">
              <a:spcBef>
                <a:spcPct val="0"/>
              </a:spcBef>
              <a:spcAft>
                <a:spcPct val="0"/>
              </a:spcAft>
              <a:defRPr/>
            </a:pPr>
            <a:endParaRPr lang="en-CA" sz="4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defRPr/>
            </a:pPr>
            <a:r>
              <a:rPr lang="en-US" sz="4000" b="1" dirty="0">
                <a:solidFill>
                  <a:prstClr val="black"/>
                </a:solidFill>
                <a:latin typeface="Arial" panose="020B0604020202020204" pitchFamily="34" charset="0"/>
                <a:cs typeface="Arial" panose="020B0604020202020204" pitchFamily="34" charset="0"/>
              </a:rPr>
              <a:t>Christ has died. </a:t>
            </a:r>
            <a:endParaRPr lang="en-CA" sz="4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defRPr/>
            </a:pPr>
            <a:r>
              <a:rPr lang="en-US" sz="4000" b="1" dirty="0">
                <a:solidFill>
                  <a:prstClr val="black"/>
                </a:solidFill>
                <a:latin typeface="Arial" panose="020B0604020202020204" pitchFamily="34" charset="0"/>
                <a:cs typeface="Arial" panose="020B0604020202020204" pitchFamily="34" charset="0"/>
              </a:rPr>
              <a:t>Christ has Risen. </a:t>
            </a:r>
            <a:endParaRPr lang="en-CA" sz="4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defRPr/>
            </a:pPr>
            <a:r>
              <a:rPr lang="en-US" sz="4000" b="1" dirty="0">
                <a:solidFill>
                  <a:prstClr val="black"/>
                </a:solidFill>
                <a:latin typeface="Arial" panose="020B0604020202020204" pitchFamily="34" charset="0"/>
                <a:cs typeface="Arial" panose="020B0604020202020204" pitchFamily="34" charset="0"/>
              </a:rPr>
              <a:t>Christ will come again.</a:t>
            </a:r>
            <a:r>
              <a:rPr lang="en-US" sz="4000" dirty="0">
                <a:solidFill>
                  <a:prstClr val="black"/>
                </a:solidFill>
                <a:latin typeface="Arial" panose="020B0604020202020204" pitchFamily="34" charset="0"/>
                <a:cs typeface="Arial" panose="020B0604020202020204" pitchFamily="34" charset="0"/>
              </a:rPr>
              <a:t> </a:t>
            </a:r>
            <a:endParaRPr lang="en-CA" sz="4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defRPr/>
            </a:pPr>
            <a:endParaRPr lang="en-CA" sz="4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32799994"/>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a:extLst>
              <a:ext uri="{FF2B5EF4-FFF2-40B4-BE49-F238E27FC236}">
                <a16:creationId xmlns:a16="http://schemas.microsoft.com/office/drawing/2014/main" id="{C2350E50-A4EB-1237-963F-58E37D25A8F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1" y="-71438"/>
            <a:ext cx="12192000"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291" name="Picture 5" descr="C:\Documents and Settings\Ann Harbridge\Application Data\Microsoft\Media Catalog\Downloaded Clips\cla4\j0410455.wmf">
            <a:extLst>
              <a:ext uri="{FF2B5EF4-FFF2-40B4-BE49-F238E27FC236}">
                <a16:creationId xmlns:a16="http://schemas.microsoft.com/office/drawing/2014/main" id="{1B7C03F7-8B8C-2D6A-F182-F9FF2C979A60}"/>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2351314"/>
            <a:ext cx="3435350"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076" name="Text Box 11">
            <a:extLst>
              <a:ext uri="{FF2B5EF4-FFF2-40B4-BE49-F238E27FC236}">
                <a16:creationId xmlns:a16="http://schemas.microsoft.com/office/drawing/2014/main" id="{DB13F339-877F-C2EE-5166-8F48AA74464E}"/>
              </a:ext>
            </a:extLst>
          </p:cNvPr>
          <p:cNvSpPr txBox="1">
            <a:spLocks noChangeArrowheads="1"/>
          </p:cNvSpPr>
          <p:nvPr/>
        </p:nvSpPr>
        <p:spPr bwMode="auto">
          <a:xfrm>
            <a:off x="4979987" y="0"/>
            <a:ext cx="6395583" cy="5632450"/>
          </a:xfrm>
          <a:prstGeom prst="rect">
            <a:avLst/>
          </a:prstGeom>
          <a:noFill/>
          <a:ln w="9525">
            <a:noFill/>
            <a:miter lim="800000"/>
            <a:headEnd/>
            <a:tailEnd/>
          </a:ln>
        </p:spPr>
        <p:txBody>
          <a:bodyPr wrap="square" lIns="91430" tIns="45715" rIns="91430" bIns="45715">
            <a:spAutoFit/>
          </a:bodyPr>
          <a:lstStyle/>
          <a:p>
            <a:pPr fontAlgn="base">
              <a:spcBef>
                <a:spcPct val="0"/>
              </a:spcBef>
              <a:spcAft>
                <a:spcPct val="0"/>
              </a:spcAft>
              <a:defRPr/>
            </a:pPr>
            <a:endParaRPr lang="en-CA" sz="4000" dirty="0">
              <a:solidFill>
                <a:prstClr val="black"/>
              </a:solidFill>
              <a:latin typeface="Arial" panose="020B0604020202020204" pitchFamily="34" charset="0"/>
              <a:cs typeface="Arial" panose="020B0604020202020204" pitchFamily="34" charset="0"/>
            </a:endParaRPr>
          </a:p>
          <a:p>
            <a:pPr fontAlgn="base">
              <a:spcBef>
                <a:spcPct val="0"/>
              </a:spcBef>
              <a:spcAft>
                <a:spcPct val="0"/>
              </a:spcAft>
              <a:defRPr/>
            </a:pPr>
            <a:r>
              <a:rPr lang="en-CA" sz="4000" dirty="0">
                <a:solidFill>
                  <a:prstClr val="black">
                    <a:lumMod val="50000"/>
                    <a:lumOff val="50000"/>
                  </a:prstClr>
                </a:solidFill>
                <a:latin typeface="Arial" panose="020B0604020202020204" pitchFamily="34" charset="0"/>
                <a:cs typeface="Arial" panose="020B0604020202020204" pitchFamily="34" charset="0"/>
              </a:rPr>
              <a:t>The Gifts of God</a:t>
            </a:r>
          </a:p>
          <a:p>
            <a:pPr fontAlgn="base">
              <a:spcBef>
                <a:spcPct val="0"/>
              </a:spcBef>
              <a:spcAft>
                <a:spcPct val="0"/>
              </a:spcAft>
              <a:defRPr/>
            </a:pPr>
            <a:r>
              <a:rPr lang="en-CA" sz="4000" dirty="0">
                <a:solidFill>
                  <a:prstClr val="black">
                    <a:lumMod val="50000"/>
                    <a:lumOff val="50000"/>
                  </a:prstClr>
                </a:solidFill>
                <a:latin typeface="Arial" panose="020B0604020202020204" pitchFamily="34" charset="0"/>
                <a:cs typeface="Arial" panose="020B0604020202020204" pitchFamily="34" charset="0"/>
              </a:rPr>
              <a:t>For the people of God</a:t>
            </a:r>
          </a:p>
          <a:p>
            <a:pPr fontAlgn="base">
              <a:spcBef>
                <a:spcPct val="0"/>
              </a:spcBef>
              <a:spcAft>
                <a:spcPct val="0"/>
              </a:spcAft>
              <a:defRPr/>
            </a:pPr>
            <a:endParaRPr lang="en-CA" sz="4000" dirty="0">
              <a:solidFill>
                <a:prstClr val="black">
                  <a:lumMod val="50000"/>
                  <a:lumOff val="50000"/>
                </a:prstClr>
              </a:solidFill>
              <a:latin typeface="Arial" panose="020B0604020202020204" pitchFamily="34" charset="0"/>
              <a:cs typeface="Arial" panose="020B0604020202020204" pitchFamily="34" charset="0"/>
            </a:endParaRPr>
          </a:p>
          <a:p>
            <a:pPr fontAlgn="base">
              <a:spcBef>
                <a:spcPct val="0"/>
              </a:spcBef>
              <a:spcAft>
                <a:spcPct val="0"/>
              </a:spcAft>
              <a:defRPr/>
            </a:pPr>
            <a:r>
              <a:rPr lang="en-CA" sz="4000" dirty="0">
                <a:solidFill>
                  <a:prstClr val="black">
                    <a:lumMod val="50000"/>
                    <a:lumOff val="50000"/>
                  </a:prstClr>
                </a:solidFill>
                <a:latin typeface="Arial" panose="020B0604020202020204" pitchFamily="34" charset="0"/>
                <a:cs typeface="Arial" panose="020B0604020202020204" pitchFamily="34" charset="0"/>
              </a:rPr>
              <a:t>Bread for the journey</a:t>
            </a:r>
          </a:p>
          <a:p>
            <a:pPr fontAlgn="base">
              <a:spcBef>
                <a:spcPct val="0"/>
              </a:spcBef>
              <a:spcAft>
                <a:spcPct val="0"/>
              </a:spcAft>
              <a:defRPr/>
            </a:pPr>
            <a:r>
              <a:rPr lang="en-CA" sz="4000" dirty="0">
                <a:solidFill>
                  <a:prstClr val="black"/>
                </a:solidFill>
                <a:latin typeface="Arial" panose="020B0604020202020204" pitchFamily="34" charset="0"/>
                <a:cs typeface="Arial" panose="020B0604020202020204" pitchFamily="34" charset="0"/>
              </a:rPr>
              <a:t>   thanks be to God</a:t>
            </a:r>
          </a:p>
          <a:p>
            <a:pPr fontAlgn="base">
              <a:spcBef>
                <a:spcPct val="0"/>
              </a:spcBef>
              <a:spcAft>
                <a:spcPct val="0"/>
              </a:spcAft>
              <a:defRPr/>
            </a:pPr>
            <a:r>
              <a:rPr lang="en-CA" sz="4000" dirty="0">
                <a:solidFill>
                  <a:prstClr val="black">
                    <a:lumMod val="50000"/>
                    <a:lumOff val="50000"/>
                  </a:prstClr>
                </a:solidFill>
                <a:latin typeface="Arial" panose="020B0604020202020204" pitchFamily="34" charset="0"/>
                <a:cs typeface="Arial" panose="020B0604020202020204" pitchFamily="34" charset="0"/>
              </a:rPr>
              <a:t>The cup of blessing</a:t>
            </a:r>
          </a:p>
          <a:p>
            <a:pPr fontAlgn="base">
              <a:spcBef>
                <a:spcPct val="0"/>
              </a:spcBef>
              <a:spcAft>
                <a:spcPct val="0"/>
              </a:spcAft>
              <a:defRPr/>
            </a:pPr>
            <a:r>
              <a:rPr lang="en-CA" sz="4000" dirty="0">
                <a:solidFill>
                  <a:prstClr val="black"/>
                </a:solidFill>
                <a:latin typeface="Arial" panose="020B0604020202020204" pitchFamily="34" charset="0"/>
                <a:cs typeface="Arial" panose="020B0604020202020204" pitchFamily="34" charset="0"/>
              </a:rPr>
              <a:t>   Amen</a:t>
            </a:r>
          </a:p>
          <a:p>
            <a:pPr fontAlgn="base">
              <a:spcBef>
                <a:spcPct val="0"/>
              </a:spcBef>
              <a:spcAft>
                <a:spcPct val="0"/>
              </a:spcAft>
              <a:defRPr/>
            </a:pPr>
            <a:endParaRPr lang="en-CA" sz="4000" dirty="0">
              <a:solidFill>
                <a:prstClr val="black"/>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90040879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2A65F6F6-F886-0269-E64D-104E94B314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0" y="-71438"/>
            <a:ext cx="12191999"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5" descr="C:\Documents and Settings\Ann Harbridge\Application Data\Microsoft\Media Catalog\Downloaded Clips\cla4\j0410455.wmf">
            <a:extLst>
              <a:ext uri="{FF2B5EF4-FFF2-40B4-BE49-F238E27FC236}">
                <a16:creationId xmlns:a16="http://schemas.microsoft.com/office/drawing/2014/main" id="{34ADBA3E-FC85-2B8F-C7C1-6EBF70DDDE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5436" y="2133600"/>
            <a:ext cx="3363914"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6" name="Text Box 11">
            <a:extLst>
              <a:ext uri="{FF2B5EF4-FFF2-40B4-BE49-F238E27FC236}">
                <a16:creationId xmlns:a16="http://schemas.microsoft.com/office/drawing/2014/main" id="{AC890E4E-AAD3-8557-EAAD-9462E82CF400}"/>
              </a:ext>
            </a:extLst>
          </p:cNvPr>
          <p:cNvSpPr txBox="1">
            <a:spLocks noChangeArrowheads="1"/>
          </p:cNvSpPr>
          <p:nvPr/>
        </p:nvSpPr>
        <p:spPr bwMode="auto">
          <a:xfrm>
            <a:off x="1774826" y="1"/>
            <a:ext cx="8893175"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30" tIns="45715" rIns="91430" bIns="45715">
            <a:spAutoFit/>
          </a:bodyPr>
          <a:lstStyle>
            <a:lvl1pPr eaLnBrk="0" hangingPunct="0">
              <a:defRPr>
                <a:solidFill>
                  <a:schemeClr val="tx1"/>
                </a:solidFill>
                <a:latin typeface="Arial" panose="020B0604020202020204" pitchFamily="34" charset="0"/>
                <a:cs typeface="Arial" panose="020B0604020202020204" pitchFamily="34" charset="0"/>
              </a:defRPr>
            </a:lvl1pPr>
            <a:lvl2pPr marL="742950" indent="-285750" eaLnBrk="0" hangingPunct="0">
              <a:defRPr>
                <a:solidFill>
                  <a:schemeClr val="tx1"/>
                </a:solidFill>
                <a:latin typeface="Arial" panose="020B0604020202020204" pitchFamily="34" charset="0"/>
                <a:cs typeface="Arial" panose="020B0604020202020204" pitchFamily="34" charset="0"/>
              </a:defRPr>
            </a:lvl2pPr>
            <a:lvl3pPr marL="1143000" indent="-228600" eaLnBrk="0" hangingPunct="0">
              <a:defRPr>
                <a:solidFill>
                  <a:schemeClr val="tx1"/>
                </a:solidFill>
                <a:latin typeface="Arial" panose="020B0604020202020204" pitchFamily="34" charset="0"/>
                <a:cs typeface="Arial" panose="020B0604020202020204" pitchFamily="34" charset="0"/>
              </a:defRPr>
            </a:lvl3pPr>
            <a:lvl4pPr marL="1600200" indent="-228600" eaLnBrk="0" hangingPunct="0">
              <a:defRPr>
                <a:solidFill>
                  <a:schemeClr val="tx1"/>
                </a:solidFill>
                <a:latin typeface="Arial" panose="020B0604020202020204" pitchFamily="34" charset="0"/>
                <a:cs typeface="Arial" panose="020B0604020202020204" pitchFamily="34" charset="0"/>
              </a:defRPr>
            </a:lvl4pPr>
            <a:lvl5pPr marL="2057400" indent="-228600" eaLnBrk="0" hangingPunct="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algn="ctr" eaLnBrk="1" fontAlgn="base" hangingPunct="1">
              <a:spcBef>
                <a:spcPct val="0"/>
              </a:spcBef>
              <a:spcAft>
                <a:spcPct val="0"/>
              </a:spcAft>
            </a:pPr>
            <a:r>
              <a:rPr lang="en-CA" altLang="en-US" sz="4000">
                <a:solidFill>
                  <a:prstClr val="black"/>
                </a:solidFill>
              </a:rPr>
              <a:t>Prayer after Communion</a:t>
            </a:r>
          </a:p>
          <a:p>
            <a:pPr algn="ctr" eaLnBrk="1" fontAlgn="base" hangingPunct="1">
              <a:spcBef>
                <a:spcPct val="0"/>
              </a:spcBef>
              <a:spcAft>
                <a:spcPct val="0"/>
              </a:spcAft>
            </a:pPr>
            <a:endParaRPr lang="en-CA" altLang="en-US" sz="4000">
              <a:solidFill>
                <a:prstClr val="black"/>
              </a:solidFill>
            </a:endParaRPr>
          </a:p>
        </p:txBody>
      </p:sp>
      <p:sp>
        <p:nvSpPr>
          <p:cNvPr id="13317" name="Rectangle 1">
            <a:extLst>
              <a:ext uri="{FF2B5EF4-FFF2-40B4-BE49-F238E27FC236}">
                <a16:creationId xmlns:a16="http://schemas.microsoft.com/office/drawing/2014/main" id="{22DE48E1-1107-9ABC-09C5-8A4C663350D8}"/>
              </a:ext>
            </a:extLst>
          </p:cNvPr>
          <p:cNvSpPr>
            <a:spLocks noChangeArrowheads="1"/>
          </p:cNvSpPr>
          <p:nvPr/>
        </p:nvSpPr>
        <p:spPr bwMode="auto">
          <a:xfrm>
            <a:off x="4943476" y="1612891"/>
            <a:ext cx="6867524" cy="37856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9pPr>
          </a:lstStyle>
          <a:p>
            <a:pPr fontAlgn="base">
              <a:spcBef>
                <a:spcPct val="0"/>
              </a:spcBef>
              <a:spcAft>
                <a:spcPct val="0"/>
              </a:spcAft>
            </a:pPr>
            <a:r>
              <a:rPr lang="en-CA" sz="4000" b="1" dirty="0">
                <a:solidFill>
                  <a:schemeClr val="bg1"/>
                </a:solidFill>
                <a:effectLst/>
                <a:ea typeface="Calibri" panose="020F0502020204030204" pitchFamily="34" charset="0"/>
              </a:rPr>
              <a:t>Gracious God, we thank you for the gift of Jesus, and for being with us here and always. We feel your presence in the meal we have shared. </a:t>
            </a:r>
            <a:endParaRPr lang="en-CA" altLang="en-US" sz="4000" dirty="0">
              <a:solidFill>
                <a:schemeClr val="bg1"/>
              </a:solidFill>
            </a:endParaRPr>
          </a:p>
        </p:txBody>
      </p:sp>
    </p:spTree>
    <p:extLst>
      <p:ext uri="{BB962C8B-B14F-4D97-AF65-F5344CB8AC3E}">
        <p14:creationId xmlns:p14="http://schemas.microsoft.com/office/powerpoint/2010/main" val="78114928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A96E5576-0D39-9910-18CD-B8478F72A109}"/>
              </a:ext>
            </a:extLst>
          </p:cNvPr>
          <p:cNvSpPr>
            <a:spLocks noChangeArrowheads="1"/>
          </p:cNvSpPr>
          <p:nvPr/>
        </p:nvSpPr>
        <p:spPr bwMode="auto">
          <a:xfrm>
            <a:off x="1752600" y="790575"/>
            <a:ext cx="8915400" cy="320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Come in, come in and sit down,</a:t>
            </a:r>
          </a:p>
          <a:p>
            <a:pPr eaLnBrk="1" fontAlgn="base" hangingPunct="1">
              <a:spcAft>
                <a:spcPct val="0"/>
              </a:spcAft>
              <a:buNone/>
            </a:pPr>
            <a:r>
              <a:rPr lang="en-CA" altLang="en-US" sz="4400">
                <a:solidFill>
                  <a:srgbClr val="FFFFFF"/>
                </a:solidFill>
              </a:rPr>
              <a:t>	you are a part of the family.</a:t>
            </a:r>
          </a:p>
          <a:p>
            <a:pPr eaLnBrk="1" fontAlgn="base" hangingPunct="1">
              <a:spcAft>
                <a:spcPct val="0"/>
              </a:spcAft>
              <a:buNone/>
            </a:pPr>
            <a:r>
              <a:rPr lang="en-CA" altLang="en-US" sz="4400">
                <a:solidFill>
                  <a:srgbClr val="FFFFFF"/>
                </a:solidFill>
              </a:rPr>
              <a:t>	We are lost and we are found,</a:t>
            </a:r>
          </a:p>
          <a:p>
            <a:pPr eaLnBrk="1" fontAlgn="base" hangingPunct="1">
              <a:spcAft>
                <a:spcPct val="0"/>
              </a:spcAft>
              <a:buNone/>
            </a:pPr>
            <a:r>
              <a:rPr lang="en-CA" altLang="en-US" sz="4400">
                <a:solidFill>
                  <a:srgbClr val="FFFFFF"/>
                </a:solidFill>
              </a:rPr>
              <a:t>	and we are a part of the family.</a:t>
            </a:r>
          </a:p>
        </p:txBody>
      </p:sp>
    </p:spTree>
    <p:extLst>
      <p:ext uri="{BB962C8B-B14F-4D97-AF65-F5344CB8AC3E}">
        <p14:creationId xmlns:p14="http://schemas.microsoft.com/office/powerpoint/2010/main" val="1589648295"/>
      </p:ext>
    </p:extLst>
  </p:cSld>
  <p:clrMapOvr>
    <a:masterClrMapping/>
  </p:clrMapOvr>
  <p:transition/>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2">
            <a:extLst>
              <a:ext uri="{FF2B5EF4-FFF2-40B4-BE49-F238E27FC236}">
                <a16:creationId xmlns:a16="http://schemas.microsoft.com/office/drawing/2014/main" id="{2A65F6F6-F886-0269-E64D-104E94B3147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l="16620"/>
          <a:stretch>
            <a:fillRect/>
          </a:stretch>
        </p:blipFill>
        <p:spPr bwMode="auto">
          <a:xfrm>
            <a:off x="0" y="-71438"/>
            <a:ext cx="12191999" cy="6929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315" name="Picture 5" descr="C:\Documents and Settings\Ann Harbridge\Application Data\Microsoft\Media Catalog\Downloaded Clips\cla4\j0410455.wmf">
            <a:extLst>
              <a:ext uri="{FF2B5EF4-FFF2-40B4-BE49-F238E27FC236}">
                <a16:creationId xmlns:a16="http://schemas.microsoft.com/office/drawing/2014/main" id="{34ADBA3E-FC85-2B8F-C7C1-6EBF70DDDED5}"/>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95436" y="2133600"/>
            <a:ext cx="3363914" cy="40719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7" name="Rectangle 1">
            <a:extLst>
              <a:ext uri="{FF2B5EF4-FFF2-40B4-BE49-F238E27FC236}">
                <a16:creationId xmlns:a16="http://schemas.microsoft.com/office/drawing/2014/main" id="{22DE48E1-1107-9ABC-09C5-8A4C663350D8}"/>
              </a:ext>
            </a:extLst>
          </p:cNvPr>
          <p:cNvSpPr>
            <a:spLocks noChangeArrowheads="1"/>
          </p:cNvSpPr>
          <p:nvPr/>
        </p:nvSpPr>
        <p:spPr bwMode="auto">
          <a:xfrm>
            <a:off x="4959350" y="652462"/>
            <a:ext cx="6867524" cy="501675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nchor="ctr">
            <a:spAutoFit/>
          </a:bodyPr>
          <a:lstStyle>
            <a:lvl1pPr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1pPr>
            <a:lvl2pPr marL="742950" indent="-28575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2pPr>
            <a:lvl3pPr marL="1143000" indent="-22860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3pPr>
            <a:lvl4pPr marL="1600200" indent="-22860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4pPr>
            <a:lvl5pPr marL="2057400" indent="-228600" eaLnBrk="0" hangingPunct="0">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tabLst>
                <a:tab pos="457200" algn="l"/>
                <a:tab pos="914400" algn="l"/>
                <a:tab pos="1371600" algn="l"/>
                <a:tab pos="1828800" algn="l"/>
                <a:tab pos="2286000" algn="l"/>
                <a:tab pos="2743200" algn="l"/>
                <a:tab pos="3200400" algn="l"/>
                <a:tab pos="3657600" algn="l"/>
                <a:tab pos="4114800" algn="l"/>
                <a:tab pos="4572000" algn="l"/>
                <a:tab pos="5029200" algn="l"/>
              </a:tabLst>
              <a:defRPr>
                <a:solidFill>
                  <a:schemeClr val="tx1"/>
                </a:solidFill>
                <a:latin typeface="Arial" panose="020B0604020202020204" pitchFamily="34" charset="0"/>
                <a:cs typeface="Arial" panose="020B0604020202020204" pitchFamily="34" charset="0"/>
              </a:defRPr>
            </a:lvl9pPr>
          </a:lstStyle>
          <a:p>
            <a:pPr marL="0" marR="0">
              <a:spcBef>
                <a:spcPts val="600"/>
              </a:spcBef>
              <a:spcAft>
                <a:spcPts val="0"/>
              </a:spcAft>
              <a:tabLst>
                <a:tab pos="2743200" algn="ctr"/>
                <a:tab pos="5486400" algn="r"/>
                <a:tab pos="3943350" algn="r"/>
              </a:tabLst>
            </a:pPr>
            <a:r>
              <a:rPr lang="en-US" sz="4000" b="1" dirty="0">
                <a:solidFill>
                  <a:schemeClr val="bg1"/>
                </a:solidFill>
                <a:effectLst/>
                <a:latin typeface="Times New Roman" panose="02020603050405020304" pitchFamily="18" charset="0"/>
                <a:ea typeface="Times New Roman" panose="02020603050405020304" pitchFamily="18" charset="0"/>
              </a:rPr>
              <a:t>We experience your love in our hearts and in our lives. We celebrate this Communion meal with all your followers around the world. May we be strengthened to carry your love with us in all we think and do. Amen.</a:t>
            </a:r>
            <a:endParaRPr lang="en-CA" sz="4000" dirty="0">
              <a:solidFill>
                <a:schemeClr val="bg1"/>
              </a:solidFill>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3059574931"/>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45634546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0FB0BED-995E-C4D7-1FBC-00E60E6212E6}"/>
              </a:ext>
            </a:extLst>
          </p:cNvPr>
          <p:cNvSpPr>
            <a:spLocks noGrp="1"/>
          </p:cNvSpPr>
          <p:nvPr>
            <p:ph type="title" idx="4294967295"/>
          </p:nvPr>
        </p:nvSpPr>
        <p:spPr/>
        <p:txBody>
          <a:bodyPr/>
          <a:lstStyle/>
          <a:p>
            <a:pPr eaLnBrk="1" hangingPunct="1"/>
            <a:r>
              <a:rPr lang="en-US" altLang="en-US">
                <a:latin typeface="Times New Roman" panose="02020603050405020304" pitchFamily="18" charset="0"/>
                <a:cs typeface="Times New Roman" panose="02020603050405020304" pitchFamily="18" charset="0"/>
              </a:rPr>
              <a:t>Doxology		VU 541</a:t>
            </a:r>
            <a:endParaRPr lang="en-CA" altLang="en-US">
              <a:latin typeface="Times New Roman" panose="02020603050405020304" pitchFamily="18" charset="0"/>
              <a:cs typeface="Times New Roman" panose="02020603050405020304" pitchFamily="18" charset="0"/>
            </a:endParaRPr>
          </a:p>
        </p:txBody>
      </p:sp>
      <p:sp>
        <p:nvSpPr>
          <p:cNvPr id="2051" name="Rectangle 3">
            <a:extLst>
              <a:ext uri="{FF2B5EF4-FFF2-40B4-BE49-F238E27FC236}">
                <a16:creationId xmlns:a16="http://schemas.microsoft.com/office/drawing/2014/main" id="{25D21593-758B-048E-E8E5-66460C560473}"/>
              </a:ext>
            </a:extLst>
          </p:cNvPr>
          <p:cNvSpPr>
            <a:spLocks noChangeArrowheads="1"/>
          </p:cNvSpPr>
          <p:nvPr/>
        </p:nvSpPr>
        <p:spPr bwMode="auto">
          <a:xfrm>
            <a:off x="1847850" y="1268414"/>
            <a:ext cx="9963150" cy="458587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fontAlgn="base">
              <a:spcBef>
                <a:spcPct val="50000"/>
              </a:spcBef>
              <a:spcAft>
                <a:spcPct val="0"/>
              </a:spcAft>
              <a:buNone/>
            </a:pPr>
            <a:r>
              <a:rPr lang="en-US" altLang="en-US" sz="4000" dirty="0">
                <a:solidFill>
                  <a:prstClr val="white"/>
                </a:solidFill>
                <a:latin typeface="Times New Roman" panose="02020603050405020304" pitchFamily="18" charset="0"/>
                <a:cs typeface="Times New Roman" panose="02020603050405020304" pitchFamily="18" charset="0"/>
              </a:rPr>
              <a:t>Praise God from whom all blessings flow;</a:t>
            </a:r>
          </a:p>
          <a:p>
            <a:pPr fontAlgn="base">
              <a:spcBef>
                <a:spcPct val="50000"/>
              </a:spcBef>
              <a:spcAft>
                <a:spcPct val="0"/>
              </a:spcAft>
              <a:buNone/>
            </a:pPr>
            <a:r>
              <a:rPr lang="en-US" altLang="en-US" sz="4000" dirty="0">
                <a:solidFill>
                  <a:prstClr val="white"/>
                </a:solidFill>
                <a:latin typeface="Times New Roman" panose="02020603050405020304" pitchFamily="18" charset="0"/>
                <a:cs typeface="Times New Roman" panose="02020603050405020304" pitchFamily="18" charset="0"/>
              </a:rPr>
              <a:t>praise God, all creatures high and low;</a:t>
            </a:r>
          </a:p>
          <a:p>
            <a:pPr fontAlgn="base">
              <a:spcBef>
                <a:spcPct val="50000"/>
              </a:spcBef>
              <a:spcAft>
                <a:spcPct val="0"/>
              </a:spcAft>
              <a:buNone/>
            </a:pPr>
            <a:r>
              <a:rPr lang="en-US" altLang="en-US" sz="4000" dirty="0">
                <a:solidFill>
                  <a:prstClr val="white"/>
                </a:solidFill>
                <a:latin typeface="Times New Roman" panose="02020603050405020304" pitchFamily="18" charset="0"/>
                <a:cs typeface="Times New Roman" panose="02020603050405020304" pitchFamily="18" charset="0"/>
              </a:rPr>
              <a:t>give thanks to God in love made known:</a:t>
            </a:r>
          </a:p>
          <a:p>
            <a:pPr fontAlgn="base">
              <a:spcBef>
                <a:spcPct val="50000"/>
              </a:spcBef>
              <a:spcAft>
                <a:spcPct val="0"/>
              </a:spcAft>
              <a:buNone/>
            </a:pPr>
            <a:r>
              <a:rPr lang="en-US" altLang="en-US" sz="4000" dirty="0">
                <a:solidFill>
                  <a:prstClr val="white"/>
                </a:solidFill>
                <a:latin typeface="Times New Roman" panose="02020603050405020304" pitchFamily="18" charset="0"/>
                <a:cs typeface="Times New Roman" panose="02020603050405020304" pitchFamily="18" charset="0"/>
              </a:rPr>
              <a:t>Creator, Word and Spirit, One.</a:t>
            </a:r>
          </a:p>
          <a:p>
            <a:pPr fontAlgn="base">
              <a:spcBef>
                <a:spcPct val="50000"/>
              </a:spcBef>
              <a:spcAft>
                <a:spcPct val="0"/>
              </a:spcAft>
              <a:buNone/>
            </a:pPr>
            <a:endParaRPr lang="en-CA" altLang="en-US" sz="4800" dirty="0">
              <a:solidFill>
                <a:prstClr val="white"/>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35342910"/>
      </p:ext>
    </p:extLst>
  </p:cSld>
  <p:clrMapOvr>
    <a:masterClrMapping/>
  </p:clrMapOvr>
  <p:transition/>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F01DBC31-0E49-2EC1-7A21-3719D4D722D8}"/>
              </a:ext>
            </a:extLst>
          </p:cNvPr>
          <p:cNvSpPr txBox="1"/>
          <p:nvPr/>
        </p:nvSpPr>
        <p:spPr>
          <a:xfrm>
            <a:off x="914400" y="602335"/>
            <a:ext cx="10657114" cy="3939540"/>
          </a:xfrm>
          <a:prstGeom prst="rect">
            <a:avLst/>
          </a:prstGeom>
          <a:noFill/>
        </p:spPr>
        <p:txBody>
          <a:bodyPr wrap="square">
            <a:spAutoFit/>
          </a:bodyPr>
          <a:lstStyle/>
          <a:p>
            <a:pPr marL="0" marR="0">
              <a:spcBef>
                <a:spcPts val="600"/>
              </a:spcBef>
              <a:spcAft>
                <a:spcPts val="0"/>
              </a:spcAft>
              <a:tabLst>
                <a:tab pos="2743200" algn="ctr"/>
                <a:tab pos="5486400" algn="r"/>
                <a:tab pos="1028700" algn="l"/>
                <a:tab pos="3943350" algn="r"/>
              </a:tabLst>
            </a:pPr>
            <a:r>
              <a:rPr lang="en-US" sz="4000" b="1" dirty="0">
                <a:effectLst/>
                <a:latin typeface="Times New Roman" panose="02020603050405020304" pitchFamily="18" charset="0"/>
                <a:ea typeface="Times New Roman" panose="02020603050405020304" pitchFamily="18" charset="0"/>
              </a:rPr>
              <a:t>Prayer of Dedication (in unison)</a:t>
            </a:r>
          </a:p>
          <a:p>
            <a:pPr marL="0" marR="0">
              <a:spcBef>
                <a:spcPts val="600"/>
              </a:spcBef>
              <a:spcAft>
                <a:spcPts val="0"/>
              </a:spcAft>
              <a:tabLst>
                <a:tab pos="2743200" algn="ctr"/>
                <a:tab pos="5486400" algn="r"/>
                <a:tab pos="1028700" algn="l"/>
                <a:tab pos="3943350" algn="r"/>
              </a:tabLst>
            </a:pPr>
            <a:endParaRPr lang="en-CA" sz="4000" dirty="0">
              <a:effectLst/>
              <a:latin typeface="Times New Roman" panose="02020603050405020304" pitchFamily="18" charset="0"/>
              <a:ea typeface="Times New Roman" panose="02020603050405020304" pitchFamily="18" charset="0"/>
            </a:endParaRPr>
          </a:p>
          <a:p>
            <a:pPr marL="0" marR="0">
              <a:spcBef>
                <a:spcPts val="600"/>
              </a:spcBef>
              <a:spcAft>
                <a:spcPts val="0"/>
              </a:spcAft>
              <a:tabLst>
                <a:tab pos="2743200" algn="ctr"/>
                <a:tab pos="5486400" algn="r"/>
                <a:tab pos="1028700" algn="l"/>
                <a:tab pos="3943350" algn="r"/>
              </a:tabLst>
            </a:pPr>
            <a:r>
              <a:rPr lang="en-US" sz="4000" dirty="0">
                <a:effectLst/>
                <a:latin typeface="Times New Roman" panose="02020603050405020304" pitchFamily="18" charset="0"/>
                <a:ea typeface="Times New Roman" panose="02020603050405020304" pitchFamily="18" charset="0"/>
              </a:rPr>
              <a:t>We give thanks O God for all that we have.  May these gifts, which are a small token of our gratitude be used to help us bring peace and justice to a world that is lacking.  Amen</a:t>
            </a:r>
            <a:endParaRPr lang="en-CA" sz="4000" dirty="0">
              <a:effectLst/>
              <a:latin typeface="Times New Roman" panose="02020603050405020304" pitchFamily="18" charset="0"/>
              <a:ea typeface="Times New Roman" panose="02020603050405020304" pitchFamily="18" charset="0"/>
            </a:endParaRPr>
          </a:p>
        </p:txBody>
      </p:sp>
    </p:spTree>
    <p:extLst>
      <p:ext uri="{BB962C8B-B14F-4D97-AF65-F5344CB8AC3E}">
        <p14:creationId xmlns:p14="http://schemas.microsoft.com/office/powerpoint/2010/main" val="2919630527"/>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ext Box 2">
            <a:extLst>
              <a:ext uri="{FF2B5EF4-FFF2-40B4-BE49-F238E27FC236}">
                <a16:creationId xmlns:a16="http://schemas.microsoft.com/office/drawing/2014/main" id="{20B2BD9E-C6BA-D225-5F51-6E35EC6DD651}"/>
              </a:ext>
            </a:extLst>
          </p:cNvPr>
          <p:cNvSpPr txBox="1">
            <a:spLocks noChangeArrowheads="1"/>
          </p:cNvSpPr>
          <p:nvPr/>
        </p:nvSpPr>
        <p:spPr bwMode="auto">
          <a:xfrm>
            <a:off x="2971800" y="2362201"/>
            <a:ext cx="6477000" cy="823913"/>
          </a:xfrm>
          <a:prstGeom prst="rect">
            <a:avLst/>
          </a:prstGeom>
          <a:noFill/>
          <a:ln w="9525">
            <a:noFill/>
            <a:miter lim="800000"/>
            <a:headEnd/>
            <a:tailEnd/>
          </a:ln>
          <a:effectLst/>
        </p:spPr>
        <p:txBody>
          <a:bodyPr>
            <a:spAutoFit/>
          </a:bodyPr>
          <a:lstStyle/>
          <a:p>
            <a:pPr algn="ctr" fontAlgn="base">
              <a:spcBef>
                <a:spcPct val="50000"/>
              </a:spcBef>
              <a:spcAft>
                <a:spcPct val="0"/>
              </a:spcAft>
              <a:defRPr/>
            </a:pPr>
            <a:r>
              <a:rPr lang="en-US" sz="4800">
                <a:solidFill>
                  <a:srgbClr val="FFFFFF"/>
                </a:solidFill>
                <a:effectLst>
                  <a:outerShdw blurRad="38100" dist="38100" dir="2700000" algn="tl">
                    <a:srgbClr val="808080"/>
                  </a:outerShdw>
                </a:effectLst>
                <a:latin typeface="Times New Roman" panose="02020603050405020304" pitchFamily="18" charset="0"/>
              </a:rPr>
              <a:t>Voices United  # 468</a:t>
            </a:r>
            <a:endParaRPr lang="en-CA" sz="4800">
              <a:solidFill>
                <a:srgbClr val="FFFFFF"/>
              </a:solidFill>
              <a:effectLst>
                <a:outerShdw blurRad="38100" dist="38100" dir="2700000" algn="tl">
                  <a:srgbClr val="808080"/>
                </a:outerShdw>
              </a:effectLst>
              <a:latin typeface="Times New Roman" panose="02020603050405020304" pitchFamily="18" charset="0"/>
            </a:endParaRPr>
          </a:p>
        </p:txBody>
      </p:sp>
      <p:sp>
        <p:nvSpPr>
          <p:cNvPr id="3075" name="Rectangle 3">
            <a:extLst>
              <a:ext uri="{FF2B5EF4-FFF2-40B4-BE49-F238E27FC236}">
                <a16:creationId xmlns:a16="http://schemas.microsoft.com/office/drawing/2014/main" id="{FEB951AB-105B-8D18-B7A3-81FE33FE98A0}"/>
              </a:ext>
            </a:extLst>
          </p:cNvPr>
          <p:cNvSpPr>
            <a:spLocks noGrp="1" noChangeArrowheads="1"/>
          </p:cNvSpPr>
          <p:nvPr>
            <p:ph type="title" idx="4294967295"/>
          </p:nvPr>
        </p:nvSpPr>
        <p:spPr>
          <a:xfrm>
            <a:off x="2362200" y="1066800"/>
            <a:ext cx="8153400" cy="1143000"/>
          </a:xfrm>
        </p:spPr>
        <p:txBody>
          <a:bodyPr/>
          <a:lstStyle/>
          <a:p>
            <a:pPr eaLnBrk="1" hangingPunct="1">
              <a:defRPr/>
            </a:pPr>
            <a:r>
              <a:rPr lang="en-US">
                <a:solidFill>
                  <a:schemeClr val="bg1"/>
                </a:solidFill>
                <a:effectLst>
                  <a:outerShdw blurRad="38100" dist="38100" dir="2700000" algn="tl">
                    <a:srgbClr val="808080"/>
                  </a:outerShdw>
                </a:effectLst>
              </a:rPr>
              <a:t>Let Us Talents &amp; Tongues Employ</a:t>
            </a:r>
            <a:endParaRPr lang="en-CA">
              <a:solidFill>
                <a:schemeClr val="bg1"/>
              </a:solidFill>
              <a:effectLst>
                <a:outerShdw blurRad="38100" dist="38100" dir="2700000" algn="tl">
                  <a:srgbClr val="808080"/>
                </a:outerShdw>
              </a:effectLst>
            </a:endParaRPr>
          </a:p>
        </p:txBody>
      </p:sp>
      <p:sp>
        <p:nvSpPr>
          <p:cNvPr id="2052" name="Text Box 4">
            <a:extLst>
              <a:ext uri="{FF2B5EF4-FFF2-40B4-BE49-F238E27FC236}">
                <a16:creationId xmlns:a16="http://schemas.microsoft.com/office/drawing/2014/main" id="{F5445F4F-162F-FFDA-D9AB-9A9B4EF4A1FA}"/>
              </a:ext>
            </a:extLst>
          </p:cNvPr>
          <p:cNvSpPr txBox="1">
            <a:spLocks noChangeArrowheads="1"/>
          </p:cNvSpPr>
          <p:nvPr/>
        </p:nvSpPr>
        <p:spPr bwMode="auto">
          <a:xfrm>
            <a:off x="1828800" y="4892675"/>
            <a:ext cx="9144000" cy="17541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base" hangingPunct="1">
              <a:spcBef>
                <a:spcPct val="25000"/>
              </a:spcBef>
              <a:spcAft>
                <a:spcPct val="0"/>
              </a:spcAft>
              <a:buNone/>
            </a:pPr>
            <a:r>
              <a:rPr lang="en-US" altLang="en-US" sz="2400" dirty="0">
                <a:solidFill>
                  <a:srgbClr val="FFFFFF"/>
                </a:solidFill>
              </a:rPr>
              <a:t>Words:  Fred </a:t>
            </a:r>
            <a:r>
              <a:rPr lang="en-US" altLang="en-US" sz="2400" dirty="0" err="1">
                <a:solidFill>
                  <a:srgbClr val="FFFFFF"/>
                </a:solidFill>
              </a:rPr>
              <a:t>Kaan</a:t>
            </a:r>
            <a:r>
              <a:rPr lang="en-US" altLang="en-US" sz="2400" dirty="0">
                <a:solidFill>
                  <a:srgbClr val="FFFFFF"/>
                </a:solidFill>
              </a:rPr>
              <a:t> 1975</a:t>
            </a:r>
          </a:p>
          <a:p>
            <a:pPr eaLnBrk="1" fontAlgn="base" hangingPunct="1">
              <a:spcBef>
                <a:spcPct val="25000"/>
              </a:spcBef>
              <a:spcAft>
                <a:spcPct val="0"/>
              </a:spcAft>
              <a:buNone/>
            </a:pPr>
            <a:r>
              <a:rPr lang="en-US" altLang="en-US" sz="2400" dirty="0">
                <a:solidFill>
                  <a:srgbClr val="FFFFFF"/>
                </a:solidFill>
              </a:rPr>
              <a:t>Music:  Jamaican folk song, adapt. Doreen Potter 1975</a:t>
            </a:r>
          </a:p>
          <a:p>
            <a:pPr eaLnBrk="1" fontAlgn="base" hangingPunct="1">
              <a:spcBef>
                <a:spcPct val="25000"/>
              </a:spcBef>
              <a:spcAft>
                <a:spcPct val="0"/>
              </a:spcAft>
              <a:buNone/>
            </a:pPr>
            <a:r>
              <a:rPr lang="en-US" altLang="en-US" sz="2400" dirty="0">
                <a:solidFill>
                  <a:srgbClr val="FFFFFF"/>
                </a:solidFill>
              </a:rPr>
              <a:t>Words &amp; music copyright © Hope Publishing Co.</a:t>
            </a:r>
          </a:p>
          <a:p>
            <a:pPr eaLnBrk="1" fontAlgn="base" hangingPunct="1">
              <a:spcBef>
                <a:spcPct val="0"/>
              </a:spcBef>
              <a:spcAft>
                <a:spcPct val="0"/>
              </a:spcAft>
              <a:buNone/>
            </a:pPr>
            <a:r>
              <a:rPr lang="en-CA" altLang="en-US" sz="2400" dirty="0">
                <a:solidFill>
                  <a:srgbClr val="FFFFFF"/>
                </a:solidFill>
              </a:rPr>
              <a:t>Reproduced with permission under license #_______ </a:t>
            </a:r>
            <a:r>
              <a:rPr lang="en-CA" altLang="en-US" sz="2400" dirty="0" err="1">
                <a:solidFill>
                  <a:srgbClr val="FFFFFF"/>
                </a:solidFill>
              </a:rPr>
              <a:t>OneLicense</a:t>
            </a:r>
            <a:r>
              <a:rPr lang="en-CA" altLang="en-US" sz="2400" dirty="0">
                <a:solidFill>
                  <a:srgbClr val="FFFFFF"/>
                </a:solidFill>
              </a:rPr>
              <a:t> Online</a:t>
            </a:r>
          </a:p>
        </p:txBody>
      </p:sp>
      <p:pic>
        <p:nvPicPr>
          <p:cNvPr id="2053" name="Picture 6" descr="C:\Documents and Settings\Ann Harbridge\Application Data\Microsoft\Media Catalog\Downloaded Clips\cl0\SY01649_.wmf">
            <a:extLst>
              <a:ext uri="{FF2B5EF4-FFF2-40B4-BE49-F238E27FC236}">
                <a16:creationId xmlns:a16="http://schemas.microsoft.com/office/drawing/2014/main" id="{A4212596-2251-947C-338E-06049EB5126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91526" y="2743200"/>
            <a:ext cx="2352675" cy="2971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610457312"/>
      </p:ext>
    </p:extLst>
  </p:cSld>
  <p:clrMapOvr>
    <a:masterClrMapping/>
  </p:clrMapOvr>
  <p:transition/>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95CCF8B7-7759-5D3E-D8FC-77F9D66E1370}"/>
              </a:ext>
            </a:extLst>
          </p:cNvPr>
          <p:cNvSpPr>
            <a:spLocks noChangeArrowheads="1"/>
          </p:cNvSpPr>
          <p:nvPr/>
        </p:nvSpPr>
        <p:spPr bwMode="auto">
          <a:xfrm>
            <a:off x="1752600" y="790575"/>
            <a:ext cx="8915400" cy="320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1	Let us talents and tongues employ,</a:t>
            </a:r>
          </a:p>
          <a:p>
            <a:pPr eaLnBrk="1" fontAlgn="base" hangingPunct="1">
              <a:spcAft>
                <a:spcPct val="0"/>
              </a:spcAft>
              <a:buNone/>
            </a:pPr>
            <a:r>
              <a:rPr lang="en-CA" altLang="en-US" sz="4400">
                <a:solidFill>
                  <a:srgbClr val="FFFFFF"/>
                </a:solidFill>
              </a:rPr>
              <a:t>	reaching out with a shout of joy:</a:t>
            </a:r>
          </a:p>
          <a:p>
            <a:pPr eaLnBrk="1" fontAlgn="base" hangingPunct="1">
              <a:spcAft>
                <a:spcPct val="0"/>
              </a:spcAft>
              <a:buNone/>
            </a:pPr>
            <a:r>
              <a:rPr lang="en-CA" altLang="en-US" sz="4400">
                <a:solidFill>
                  <a:srgbClr val="FFFFFF"/>
                </a:solidFill>
              </a:rPr>
              <a:t>	bread is broken, the wine is poured,</a:t>
            </a:r>
          </a:p>
          <a:p>
            <a:pPr eaLnBrk="1" fontAlgn="base" hangingPunct="1">
              <a:spcAft>
                <a:spcPct val="0"/>
              </a:spcAft>
              <a:buNone/>
            </a:pPr>
            <a:r>
              <a:rPr lang="en-CA" altLang="en-US" sz="4400">
                <a:solidFill>
                  <a:srgbClr val="FFFFFF"/>
                </a:solidFill>
              </a:rPr>
              <a:t>	Christ is spoken and seen and heard.</a:t>
            </a:r>
          </a:p>
        </p:txBody>
      </p:sp>
    </p:spTree>
    <p:extLst>
      <p:ext uri="{BB962C8B-B14F-4D97-AF65-F5344CB8AC3E}">
        <p14:creationId xmlns:p14="http://schemas.microsoft.com/office/powerpoint/2010/main" val="3274929558"/>
      </p:ext>
    </p:extLst>
  </p:cSld>
  <p:clrMapOvr>
    <a:masterClrMapping/>
  </p:clrMapOvr>
  <p:transition/>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2B0777C9-2E03-6847-CAA8-0CB9CFCE4E72}"/>
              </a:ext>
            </a:extLst>
          </p:cNvPr>
          <p:cNvSpPr>
            <a:spLocks noChangeArrowheads="1"/>
          </p:cNvSpPr>
          <p:nvPr/>
        </p:nvSpPr>
        <p:spPr bwMode="auto">
          <a:xfrm>
            <a:off x="2133600" y="304800"/>
            <a:ext cx="8229600" cy="645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Jesus lives again, </a:t>
            </a:r>
            <a:endParaRPr lang="en-US" altLang="en-US" sz="4400">
              <a:solidFill>
                <a:srgbClr val="FFFFFF"/>
              </a:solidFill>
            </a:endParaRPr>
          </a:p>
          <a:p>
            <a:pPr eaLnBrk="1" fontAlgn="base" hangingPunct="1">
              <a:spcAft>
                <a:spcPct val="0"/>
              </a:spcAft>
              <a:buNone/>
            </a:pPr>
            <a:r>
              <a:rPr lang="en-CA" altLang="en-US" sz="4400">
                <a:solidFill>
                  <a:srgbClr val="FFFFFF"/>
                </a:solidFill>
              </a:rPr>
              <a:t>earth can breathe again,</a:t>
            </a:r>
          </a:p>
          <a:p>
            <a:pPr eaLnBrk="1" fontAlgn="base" hangingPunct="1">
              <a:spcAft>
                <a:spcPct val="0"/>
              </a:spcAft>
              <a:buNone/>
            </a:pPr>
            <a:r>
              <a:rPr lang="en-CA" altLang="en-US" sz="4400">
                <a:solidFill>
                  <a:srgbClr val="FFFFFF"/>
                </a:solidFill>
              </a:rPr>
              <a:t>pass the Word around: </a:t>
            </a:r>
            <a:endParaRPr lang="en-US" altLang="en-US" sz="4400">
              <a:solidFill>
                <a:srgbClr val="FFFFFF"/>
              </a:solidFill>
            </a:endParaRPr>
          </a:p>
          <a:p>
            <a:pPr eaLnBrk="1" fontAlgn="base" hangingPunct="1">
              <a:spcAft>
                <a:spcPct val="0"/>
              </a:spcAft>
              <a:buNone/>
            </a:pPr>
            <a:r>
              <a:rPr lang="en-CA" altLang="en-US" sz="4400">
                <a:solidFill>
                  <a:srgbClr val="FFFFFF"/>
                </a:solidFill>
              </a:rPr>
              <a:t>loaves abound!</a:t>
            </a:r>
          </a:p>
          <a:p>
            <a:pPr eaLnBrk="1" fontAlgn="base" hangingPunct="1">
              <a:spcAft>
                <a:spcPct val="0"/>
              </a:spcAft>
              <a:buNone/>
            </a:pPr>
            <a:r>
              <a:rPr lang="en-CA" altLang="en-US" sz="4400">
                <a:solidFill>
                  <a:srgbClr val="FFFFFF"/>
                </a:solidFill>
              </a:rPr>
              <a:t>Jesus lives again, </a:t>
            </a:r>
            <a:endParaRPr lang="en-US" altLang="en-US" sz="4400">
              <a:solidFill>
                <a:srgbClr val="FFFFFF"/>
              </a:solidFill>
            </a:endParaRPr>
          </a:p>
          <a:p>
            <a:pPr eaLnBrk="1" fontAlgn="base" hangingPunct="1">
              <a:spcAft>
                <a:spcPct val="0"/>
              </a:spcAft>
              <a:buNone/>
            </a:pPr>
            <a:r>
              <a:rPr lang="en-CA" altLang="en-US" sz="4400">
                <a:solidFill>
                  <a:srgbClr val="FFFFFF"/>
                </a:solidFill>
              </a:rPr>
              <a:t>earth can breathe again,</a:t>
            </a:r>
          </a:p>
          <a:p>
            <a:pPr eaLnBrk="1" fontAlgn="base" hangingPunct="1">
              <a:spcAft>
                <a:spcPct val="0"/>
              </a:spcAft>
              <a:buNone/>
            </a:pPr>
            <a:r>
              <a:rPr lang="en-CA" altLang="en-US" sz="4400">
                <a:solidFill>
                  <a:srgbClr val="FFFFFF"/>
                </a:solidFill>
              </a:rPr>
              <a:t>pass the Word around: </a:t>
            </a:r>
            <a:endParaRPr lang="en-US" altLang="en-US" sz="4400">
              <a:solidFill>
                <a:srgbClr val="FFFFFF"/>
              </a:solidFill>
            </a:endParaRPr>
          </a:p>
          <a:p>
            <a:pPr eaLnBrk="1" fontAlgn="base" hangingPunct="1">
              <a:spcAft>
                <a:spcPct val="0"/>
              </a:spcAft>
              <a:buNone/>
            </a:pPr>
            <a:r>
              <a:rPr lang="en-CA" altLang="en-US" sz="4400">
                <a:solidFill>
                  <a:srgbClr val="FFFFFF"/>
                </a:solidFill>
              </a:rPr>
              <a:t>loaves abound!</a:t>
            </a:r>
          </a:p>
        </p:txBody>
      </p:sp>
      <p:pic>
        <p:nvPicPr>
          <p:cNvPr id="4099" name="Picture 3" descr="C:\Documents and Settings\Ann Harbridge\Application Data\Microsoft\Media Catalog\Downloaded Clips\cla4\j0410455.wmf">
            <a:extLst>
              <a:ext uri="{FF2B5EF4-FFF2-40B4-BE49-F238E27FC236}">
                <a16:creationId xmlns:a16="http://schemas.microsoft.com/office/drawing/2014/main" id="{53E7EE59-9B17-B818-C789-9428EB34B43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676401"/>
            <a:ext cx="30099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67058928"/>
      </p:ext>
    </p:extLst>
  </p:cSld>
  <p:clrMapOvr>
    <a:masterClrMapping/>
  </p:clrMapOvr>
  <p:transition/>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8E8AC15E-832E-4765-E069-F7E0FFF77EA3}"/>
              </a:ext>
            </a:extLst>
          </p:cNvPr>
          <p:cNvSpPr>
            <a:spLocks noChangeArrowheads="1"/>
          </p:cNvSpPr>
          <p:nvPr/>
        </p:nvSpPr>
        <p:spPr bwMode="auto">
          <a:xfrm>
            <a:off x="1905000" y="609600"/>
            <a:ext cx="8763000" cy="32070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61988" eaLnBrk="0" hangingPunct="0">
              <a:spcBef>
                <a:spcPct val="20000"/>
              </a:spcBef>
              <a:buChar char="•"/>
              <a:defRPr sz="3200">
                <a:solidFill>
                  <a:schemeClr val="tx1"/>
                </a:solidFill>
                <a:latin typeface="Times New Roman" panose="02020603050405020304" pitchFamily="18" charset="0"/>
              </a:defRPr>
            </a:lvl1pPr>
            <a:lvl2pPr marL="742950" indent="-285750" defTabSz="661988" eaLnBrk="0" hangingPunct="0">
              <a:spcBef>
                <a:spcPct val="20000"/>
              </a:spcBef>
              <a:buChar char="–"/>
              <a:defRPr sz="2800">
                <a:solidFill>
                  <a:schemeClr val="tx1"/>
                </a:solidFill>
                <a:latin typeface="Times New Roman" panose="02020603050405020304" pitchFamily="18" charset="0"/>
              </a:defRPr>
            </a:lvl2pPr>
            <a:lvl3pPr marL="1143000" indent="-228600" defTabSz="661988" eaLnBrk="0" hangingPunct="0">
              <a:spcBef>
                <a:spcPct val="20000"/>
              </a:spcBef>
              <a:buChar char="•"/>
              <a:defRPr sz="2400">
                <a:solidFill>
                  <a:schemeClr val="tx1"/>
                </a:solidFill>
                <a:latin typeface="Times New Roman" panose="02020603050405020304" pitchFamily="18" charset="0"/>
              </a:defRPr>
            </a:lvl3pPr>
            <a:lvl4pPr marL="1600200" indent="-228600" defTabSz="661988" eaLnBrk="0" hangingPunct="0">
              <a:spcBef>
                <a:spcPct val="20000"/>
              </a:spcBef>
              <a:buChar char="–"/>
              <a:defRPr sz="2000">
                <a:solidFill>
                  <a:schemeClr val="tx1"/>
                </a:solidFill>
                <a:latin typeface="Times New Roman" panose="02020603050405020304" pitchFamily="18" charset="0"/>
              </a:defRPr>
            </a:lvl4pPr>
            <a:lvl5pPr marL="2057400" indent="-228600" defTabSz="661988" eaLnBrk="0" hangingPunct="0">
              <a:spcBef>
                <a:spcPct val="20000"/>
              </a:spcBef>
              <a:buChar char="»"/>
              <a:defRPr sz="2000">
                <a:solidFill>
                  <a:schemeClr val="tx1"/>
                </a:solidFill>
                <a:latin typeface="Times New Roman" panose="02020603050405020304" pitchFamily="18" charset="0"/>
              </a:defRPr>
            </a:lvl5pPr>
            <a:lvl6pPr marL="25146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defTabSz="661988"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2	Christ is able to make us one,</a:t>
            </a:r>
          </a:p>
          <a:p>
            <a:pPr eaLnBrk="1" fontAlgn="base" hangingPunct="1">
              <a:spcAft>
                <a:spcPct val="0"/>
              </a:spcAft>
              <a:buNone/>
            </a:pPr>
            <a:r>
              <a:rPr lang="en-CA" altLang="en-US" sz="4400">
                <a:solidFill>
                  <a:srgbClr val="FFFFFF"/>
                </a:solidFill>
              </a:rPr>
              <a:t>	at the table he sets the tone,</a:t>
            </a:r>
          </a:p>
          <a:p>
            <a:pPr eaLnBrk="1" fontAlgn="base" hangingPunct="1">
              <a:spcAft>
                <a:spcPct val="0"/>
              </a:spcAft>
              <a:buNone/>
            </a:pPr>
            <a:r>
              <a:rPr lang="en-CA" altLang="en-US" sz="4400">
                <a:solidFill>
                  <a:srgbClr val="FFFFFF"/>
                </a:solidFill>
              </a:rPr>
              <a:t>	teaching people to live to bless,</a:t>
            </a:r>
          </a:p>
          <a:p>
            <a:pPr eaLnBrk="1" fontAlgn="base" hangingPunct="1">
              <a:spcAft>
                <a:spcPct val="0"/>
              </a:spcAft>
              <a:buNone/>
            </a:pPr>
            <a:r>
              <a:rPr lang="en-CA" altLang="en-US" sz="4400">
                <a:solidFill>
                  <a:srgbClr val="FFFFFF"/>
                </a:solidFill>
              </a:rPr>
              <a:t>	love in word and in deed express. </a:t>
            </a:r>
          </a:p>
        </p:txBody>
      </p:sp>
    </p:spTree>
    <p:extLst>
      <p:ext uri="{BB962C8B-B14F-4D97-AF65-F5344CB8AC3E}">
        <p14:creationId xmlns:p14="http://schemas.microsoft.com/office/powerpoint/2010/main" val="3313292268"/>
      </p:ext>
    </p:extLst>
  </p:cSld>
  <p:clrMapOvr>
    <a:masterClrMapping/>
  </p:clrMapOvr>
  <p:transition/>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CD0AC81E-8B9D-0B1C-F443-10BE76A26E55}"/>
              </a:ext>
            </a:extLst>
          </p:cNvPr>
          <p:cNvSpPr>
            <a:spLocks noChangeArrowheads="1"/>
          </p:cNvSpPr>
          <p:nvPr/>
        </p:nvSpPr>
        <p:spPr bwMode="auto">
          <a:xfrm>
            <a:off x="2133600" y="304800"/>
            <a:ext cx="8229600" cy="645715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Jesus lives again, </a:t>
            </a:r>
            <a:endParaRPr lang="en-US" altLang="en-US" sz="4400">
              <a:solidFill>
                <a:srgbClr val="FFFFFF"/>
              </a:solidFill>
            </a:endParaRPr>
          </a:p>
          <a:p>
            <a:pPr eaLnBrk="1" fontAlgn="base" hangingPunct="1">
              <a:spcAft>
                <a:spcPct val="0"/>
              </a:spcAft>
              <a:buNone/>
            </a:pPr>
            <a:r>
              <a:rPr lang="en-CA" altLang="en-US" sz="4400">
                <a:solidFill>
                  <a:srgbClr val="FFFFFF"/>
                </a:solidFill>
              </a:rPr>
              <a:t>earth can breathe again,</a:t>
            </a:r>
          </a:p>
          <a:p>
            <a:pPr eaLnBrk="1" fontAlgn="base" hangingPunct="1">
              <a:spcAft>
                <a:spcPct val="0"/>
              </a:spcAft>
              <a:buNone/>
            </a:pPr>
            <a:r>
              <a:rPr lang="en-CA" altLang="en-US" sz="4400">
                <a:solidFill>
                  <a:srgbClr val="FFFFFF"/>
                </a:solidFill>
              </a:rPr>
              <a:t>pass the Word around: </a:t>
            </a:r>
            <a:endParaRPr lang="en-US" altLang="en-US" sz="4400">
              <a:solidFill>
                <a:srgbClr val="FFFFFF"/>
              </a:solidFill>
            </a:endParaRPr>
          </a:p>
          <a:p>
            <a:pPr eaLnBrk="1" fontAlgn="base" hangingPunct="1">
              <a:spcAft>
                <a:spcPct val="0"/>
              </a:spcAft>
              <a:buNone/>
            </a:pPr>
            <a:r>
              <a:rPr lang="en-CA" altLang="en-US" sz="4400">
                <a:solidFill>
                  <a:srgbClr val="FFFFFF"/>
                </a:solidFill>
              </a:rPr>
              <a:t>loaves abound!</a:t>
            </a:r>
          </a:p>
          <a:p>
            <a:pPr eaLnBrk="1" fontAlgn="base" hangingPunct="1">
              <a:spcAft>
                <a:spcPct val="0"/>
              </a:spcAft>
              <a:buNone/>
            </a:pPr>
            <a:r>
              <a:rPr lang="en-CA" altLang="en-US" sz="4400">
                <a:solidFill>
                  <a:srgbClr val="FFFFFF"/>
                </a:solidFill>
              </a:rPr>
              <a:t>Jesus lives again, </a:t>
            </a:r>
            <a:endParaRPr lang="en-US" altLang="en-US" sz="4400">
              <a:solidFill>
                <a:srgbClr val="FFFFFF"/>
              </a:solidFill>
            </a:endParaRPr>
          </a:p>
          <a:p>
            <a:pPr eaLnBrk="1" fontAlgn="base" hangingPunct="1">
              <a:spcAft>
                <a:spcPct val="0"/>
              </a:spcAft>
              <a:buNone/>
            </a:pPr>
            <a:r>
              <a:rPr lang="en-CA" altLang="en-US" sz="4400">
                <a:solidFill>
                  <a:srgbClr val="FFFFFF"/>
                </a:solidFill>
              </a:rPr>
              <a:t>earth can breathe again,</a:t>
            </a:r>
          </a:p>
          <a:p>
            <a:pPr eaLnBrk="1" fontAlgn="base" hangingPunct="1">
              <a:spcAft>
                <a:spcPct val="0"/>
              </a:spcAft>
              <a:buNone/>
            </a:pPr>
            <a:r>
              <a:rPr lang="en-CA" altLang="en-US" sz="4400">
                <a:solidFill>
                  <a:srgbClr val="FFFFFF"/>
                </a:solidFill>
              </a:rPr>
              <a:t>pass the Word around: </a:t>
            </a:r>
            <a:endParaRPr lang="en-US" altLang="en-US" sz="4400">
              <a:solidFill>
                <a:srgbClr val="FFFFFF"/>
              </a:solidFill>
            </a:endParaRPr>
          </a:p>
          <a:p>
            <a:pPr eaLnBrk="1" fontAlgn="base" hangingPunct="1">
              <a:spcAft>
                <a:spcPct val="0"/>
              </a:spcAft>
              <a:buNone/>
            </a:pPr>
            <a:r>
              <a:rPr lang="en-CA" altLang="en-US" sz="4400">
                <a:solidFill>
                  <a:srgbClr val="FFFFFF"/>
                </a:solidFill>
              </a:rPr>
              <a:t>loaves abound!</a:t>
            </a:r>
          </a:p>
        </p:txBody>
      </p:sp>
      <p:pic>
        <p:nvPicPr>
          <p:cNvPr id="6147" name="Picture 3" descr="C:\Documents and Settings\Ann Harbridge\Application Data\Microsoft\Media Catalog\Downloaded Clips\cla4\j0410455.wmf">
            <a:extLst>
              <a:ext uri="{FF2B5EF4-FFF2-40B4-BE49-F238E27FC236}">
                <a16:creationId xmlns:a16="http://schemas.microsoft.com/office/drawing/2014/main" id="{D025372B-C9EB-C9DF-41FA-85E0916B3B92}"/>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676401"/>
            <a:ext cx="30099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30948799"/>
      </p:ext>
    </p:extLst>
  </p:cSld>
  <p:clrMapOvr>
    <a:masterClrMapping/>
  </p:clrMapOvr>
  <p:transition/>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7E2D30A4-8C32-AD43-C105-BEA8E61501C6}"/>
              </a:ext>
            </a:extLst>
          </p:cNvPr>
          <p:cNvSpPr>
            <a:spLocks noChangeArrowheads="1"/>
          </p:cNvSpPr>
          <p:nvPr/>
        </p:nvSpPr>
        <p:spPr bwMode="auto">
          <a:xfrm>
            <a:off x="1752600" y="577850"/>
            <a:ext cx="8763000" cy="38841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base" hangingPunct="1">
              <a:spcAft>
                <a:spcPct val="0"/>
              </a:spcAft>
              <a:buNone/>
            </a:pPr>
            <a:r>
              <a:rPr lang="en-US" altLang="en-US" sz="4400">
                <a:solidFill>
                  <a:srgbClr val="FFFFFF"/>
                </a:solidFill>
              </a:rPr>
              <a:t>3	Jesus calls us in, sends us out,</a:t>
            </a:r>
          </a:p>
          <a:p>
            <a:pPr eaLnBrk="1" fontAlgn="base" hangingPunct="1">
              <a:spcAft>
                <a:spcPct val="0"/>
              </a:spcAft>
              <a:buNone/>
            </a:pPr>
            <a:r>
              <a:rPr lang="en-US" altLang="en-US" sz="4400">
                <a:solidFill>
                  <a:srgbClr val="FFFFFF"/>
                </a:solidFill>
              </a:rPr>
              <a:t>	bearing fruit in a world of doubt,</a:t>
            </a:r>
          </a:p>
          <a:p>
            <a:pPr eaLnBrk="1" fontAlgn="base" hangingPunct="1">
              <a:spcAft>
                <a:spcPct val="0"/>
              </a:spcAft>
              <a:buNone/>
            </a:pPr>
            <a:r>
              <a:rPr lang="en-US" altLang="en-US" sz="4400">
                <a:solidFill>
                  <a:srgbClr val="FFFFFF"/>
                </a:solidFill>
              </a:rPr>
              <a:t>	gives us love to tell, bread to 	share:</a:t>
            </a:r>
          </a:p>
          <a:p>
            <a:pPr eaLnBrk="1" fontAlgn="base" hangingPunct="1">
              <a:spcAft>
                <a:spcPct val="0"/>
              </a:spcAft>
              <a:buNone/>
            </a:pPr>
            <a:r>
              <a:rPr lang="en-US" altLang="en-US" sz="4400">
                <a:solidFill>
                  <a:srgbClr val="FFFFFF"/>
                </a:solidFill>
              </a:rPr>
              <a:t>	God (Immanuel) everywhere!  R</a:t>
            </a:r>
            <a:endParaRPr lang="en-CA" altLang="en-US" sz="4400">
              <a:solidFill>
                <a:srgbClr val="FFFFFF"/>
              </a:solidFill>
            </a:endParaRPr>
          </a:p>
        </p:txBody>
      </p:sp>
    </p:spTree>
    <p:extLst>
      <p:ext uri="{BB962C8B-B14F-4D97-AF65-F5344CB8AC3E}">
        <p14:creationId xmlns:p14="http://schemas.microsoft.com/office/powerpoint/2010/main" val="1259211014"/>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a:extLst>
              <a:ext uri="{FF2B5EF4-FFF2-40B4-BE49-F238E27FC236}">
                <a16:creationId xmlns:a16="http://schemas.microsoft.com/office/drawing/2014/main" id="{1CF464CF-C22C-FABC-7081-4235C891BDF7}"/>
              </a:ext>
            </a:extLst>
          </p:cNvPr>
          <p:cNvSpPr>
            <a:spLocks noChangeArrowheads="1"/>
          </p:cNvSpPr>
          <p:nvPr/>
        </p:nvSpPr>
        <p:spPr bwMode="auto">
          <a:xfrm>
            <a:off x="1676400" y="790575"/>
            <a:ext cx="9220200" cy="4019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1	You know the reason why you came,</a:t>
            </a:r>
          </a:p>
          <a:p>
            <a:pPr eaLnBrk="1" fontAlgn="base" hangingPunct="1">
              <a:spcAft>
                <a:spcPct val="0"/>
              </a:spcAft>
              <a:buNone/>
            </a:pPr>
            <a:r>
              <a:rPr lang="en-CA" altLang="en-US" sz="4400">
                <a:solidFill>
                  <a:srgbClr val="FFFFFF"/>
                </a:solidFill>
              </a:rPr>
              <a:t>	yet no reason can explain;</a:t>
            </a:r>
          </a:p>
          <a:p>
            <a:pPr eaLnBrk="1" fontAlgn="base" hangingPunct="1">
              <a:spcAft>
                <a:spcPct val="0"/>
              </a:spcAft>
              <a:buNone/>
            </a:pPr>
            <a:r>
              <a:rPr lang="en-CA" altLang="en-US" sz="4400">
                <a:solidFill>
                  <a:srgbClr val="FFFFFF"/>
                </a:solidFill>
              </a:rPr>
              <a:t>	so share in the laughter and </a:t>
            </a:r>
            <a:endParaRPr lang="en-US" altLang="en-US" sz="4400">
              <a:solidFill>
                <a:srgbClr val="FFFFFF"/>
              </a:solidFill>
            </a:endParaRPr>
          </a:p>
          <a:p>
            <a:pPr eaLnBrk="1" fontAlgn="base" hangingPunct="1">
              <a:spcAft>
                <a:spcPct val="0"/>
              </a:spcAft>
              <a:buNone/>
            </a:pPr>
            <a:r>
              <a:rPr lang="en-US" altLang="en-US" sz="4400">
                <a:solidFill>
                  <a:srgbClr val="FFFFFF"/>
                </a:solidFill>
              </a:rPr>
              <a:t>	</a:t>
            </a:r>
            <a:r>
              <a:rPr lang="en-CA" altLang="en-US" sz="4400">
                <a:solidFill>
                  <a:srgbClr val="FFFFFF"/>
                </a:solidFill>
              </a:rPr>
              <a:t>cry in the pain,</a:t>
            </a:r>
          </a:p>
          <a:p>
            <a:pPr eaLnBrk="1" fontAlgn="base" hangingPunct="1">
              <a:spcAft>
                <a:spcPct val="0"/>
              </a:spcAft>
              <a:buNone/>
            </a:pPr>
            <a:r>
              <a:rPr lang="en-CA" altLang="en-US" sz="4400">
                <a:solidFill>
                  <a:srgbClr val="FFFFFF"/>
                </a:solidFill>
              </a:rPr>
              <a:t>	for we are a part of the family.  R</a:t>
            </a:r>
          </a:p>
        </p:txBody>
      </p:sp>
    </p:spTree>
    <p:extLst>
      <p:ext uri="{BB962C8B-B14F-4D97-AF65-F5344CB8AC3E}">
        <p14:creationId xmlns:p14="http://schemas.microsoft.com/office/powerpoint/2010/main" val="1231451513"/>
      </p:ext>
    </p:extLst>
  </p:cSld>
  <p:clrMapOvr>
    <a:masterClrMapping/>
  </p:clrMapOvr>
  <p:transition/>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1C214FCA-2217-5F81-343F-23160C2F45D0}"/>
              </a:ext>
            </a:extLst>
          </p:cNvPr>
          <p:cNvSpPr>
            <a:spLocks noChangeArrowheads="1"/>
          </p:cNvSpPr>
          <p:nvPr/>
        </p:nvSpPr>
        <p:spPr bwMode="auto">
          <a:xfrm>
            <a:off x="1992313" y="188913"/>
            <a:ext cx="8229600" cy="6800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spcBef>
                <a:spcPct val="20000"/>
              </a:spcBef>
              <a:buChar char="•"/>
              <a:defRPr sz="3200">
                <a:solidFill>
                  <a:schemeClr val="tx1"/>
                </a:solidFill>
                <a:latin typeface="Times New Roman" panose="02020603050405020304" pitchFamily="18" charset="0"/>
              </a:defRPr>
            </a:lvl1pPr>
            <a:lvl2pPr marL="742950" indent="-285750" eaLnBrk="0" hangingPunct="0">
              <a:spcBef>
                <a:spcPct val="20000"/>
              </a:spcBef>
              <a:buChar char="–"/>
              <a:defRPr sz="2800">
                <a:solidFill>
                  <a:schemeClr val="tx1"/>
                </a:solidFill>
                <a:latin typeface="Times New Roman" panose="02020603050405020304" pitchFamily="18" charset="0"/>
              </a:defRPr>
            </a:lvl2pPr>
            <a:lvl3pPr marL="1143000" indent="-228600" eaLnBrk="0" hangingPunct="0">
              <a:spcBef>
                <a:spcPct val="20000"/>
              </a:spcBef>
              <a:buChar char="•"/>
              <a:defRPr sz="2400">
                <a:solidFill>
                  <a:schemeClr val="tx1"/>
                </a:solidFill>
                <a:latin typeface="Times New Roman" panose="02020603050405020304" pitchFamily="18" charset="0"/>
              </a:defRPr>
            </a:lvl3pPr>
            <a:lvl4pPr marL="1600200" indent="-228600" eaLnBrk="0" hangingPunct="0">
              <a:spcBef>
                <a:spcPct val="20000"/>
              </a:spcBef>
              <a:buChar char="–"/>
              <a:defRPr sz="2000">
                <a:solidFill>
                  <a:schemeClr val="tx1"/>
                </a:solidFill>
                <a:latin typeface="Times New Roman" panose="02020603050405020304" pitchFamily="18" charset="0"/>
              </a:defRPr>
            </a:lvl4pPr>
            <a:lvl5pPr marL="2057400" indent="-228600" eaLnBrk="0" hangingPunct="0">
              <a:spcBef>
                <a:spcPct val="20000"/>
              </a:spcBef>
              <a:buChar char="»"/>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2000">
                <a:solidFill>
                  <a:schemeClr val="tx1"/>
                </a:solidFill>
                <a:latin typeface="Times New Roman" panose="02020603050405020304" pitchFamily="18" charset="0"/>
              </a:defRPr>
            </a:lvl9pPr>
          </a:lstStyle>
          <a:p>
            <a:pPr eaLnBrk="1" fontAlgn="base" hangingPunct="1">
              <a:spcBef>
                <a:spcPts val="600"/>
              </a:spcBef>
              <a:spcAft>
                <a:spcPct val="0"/>
              </a:spcAft>
              <a:buNone/>
            </a:pPr>
            <a:r>
              <a:rPr lang="en-CA" altLang="en-US" sz="4400">
                <a:solidFill>
                  <a:srgbClr val="FFFFFF"/>
                </a:solidFill>
              </a:rPr>
              <a:t>Jesus lives again, </a:t>
            </a:r>
            <a:endParaRPr lang="en-US" altLang="en-US" sz="4400">
              <a:solidFill>
                <a:srgbClr val="FFFFFF"/>
              </a:solidFill>
            </a:endParaRPr>
          </a:p>
          <a:p>
            <a:pPr eaLnBrk="1" fontAlgn="base" hangingPunct="1">
              <a:spcBef>
                <a:spcPts val="600"/>
              </a:spcBef>
              <a:spcAft>
                <a:spcPct val="0"/>
              </a:spcAft>
              <a:buNone/>
            </a:pPr>
            <a:r>
              <a:rPr lang="en-CA" altLang="en-US" sz="4400">
                <a:solidFill>
                  <a:srgbClr val="FFFFFF"/>
                </a:solidFill>
              </a:rPr>
              <a:t>earth can breathe again,</a:t>
            </a:r>
          </a:p>
          <a:p>
            <a:pPr eaLnBrk="1" fontAlgn="base" hangingPunct="1">
              <a:spcBef>
                <a:spcPts val="600"/>
              </a:spcBef>
              <a:spcAft>
                <a:spcPct val="0"/>
              </a:spcAft>
              <a:buNone/>
            </a:pPr>
            <a:r>
              <a:rPr lang="en-CA" altLang="en-US" sz="4400">
                <a:solidFill>
                  <a:srgbClr val="FFFFFF"/>
                </a:solidFill>
              </a:rPr>
              <a:t>pass the Word around: </a:t>
            </a:r>
            <a:endParaRPr lang="en-US" altLang="en-US" sz="4400">
              <a:solidFill>
                <a:srgbClr val="FFFFFF"/>
              </a:solidFill>
            </a:endParaRPr>
          </a:p>
          <a:p>
            <a:pPr eaLnBrk="1" fontAlgn="base" hangingPunct="1">
              <a:spcBef>
                <a:spcPts val="600"/>
              </a:spcBef>
              <a:spcAft>
                <a:spcPct val="0"/>
              </a:spcAft>
              <a:buNone/>
            </a:pPr>
            <a:r>
              <a:rPr lang="en-CA" altLang="en-US" sz="4400">
                <a:solidFill>
                  <a:srgbClr val="FFFFFF"/>
                </a:solidFill>
              </a:rPr>
              <a:t>loaves abound!</a:t>
            </a:r>
          </a:p>
          <a:p>
            <a:pPr eaLnBrk="1" fontAlgn="base" hangingPunct="1">
              <a:spcBef>
                <a:spcPts val="600"/>
              </a:spcBef>
              <a:spcAft>
                <a:spcPct val="0"/>
              </a:spcAft>
              <a:buNone/>
            </a:pPr>
            <a:r>
              <a:rPr lang="en-CA" altLang="en-US" sz="4400">
                <a:solidFill>
                  <a:srgbClr val="FFFFFF"/>
                </a:solidFill>
              </a:rPr>
              <a:t>Jesus lives again, </a:t>
            </a:r>
            <a:endParaRPr lang="en-US" altLang="en-US" sz="4400">
              <a:solidFill>
                <a:srgbClr val="FFFFFF"/>
              </a:solidFill>
            </a:endParaRPr>
          </a:p>
          <a:p>
            <a:pPr eaLnBrk="1" fontAlgn="base" hangingPunct="1">
              <a:spcBef>
                <a:spcPts val="600"/>
              </a:spcBef>
              <a:spcAft>
                <a:spcPct val="0"/>
              </a:spcAft>
              <a:buNone/>
            </a:pPr>
            <a:r>
              <a:rPr lang="en-CA" altLang="en-US" sz="4400">
                <a:solidFill>
                  <a:srgbClr val="FFFFFF"/>
                </a:solidFill>
              </a:rPr>
              <a:t>earth can breathe again,</a:t>
            </a:r>
          </a:p>
          <a:p>
            <a:pPr eaLnBrk="1" fontAlgn="base" hangingPunct="1">
              <a:spcBef>
                <a:spcPts val="600"/>
              </a:spcBef>
              <a:spcAft>
                <a:spcPct val="0"/>
              </a:spcAft>
              <a:buNone/>
            </a:pPr>
            <a:r>
              <a:rPr lang="en-CA" altLang="en-US" sz="4400">
                <a:solidFill>
                  <a:srgbClr val="FFFFFF"/>
                </a:solidFill>
              </a:rPr>
              <a:t>pass the Word around: </a:t>
            </a:r>
            <a:endParaRPr lang="en-US" altLang="en-US" sz="4400">
              <a:solidFill>
                <a:srgbClr val="FFFFFF"/>
              </a:solidFill>
            </a:endParaRPr>
          </a:p>
          <a:p>
            <a:pPr eaLnBrk="1" fontAlgn="base" hangingPunct="1">
              <a:spcBef>
                <a:spcPts val="600"/>
              </a:spcBef>
              <a:spcAft>
                <a:spcPct val="0"/>
              </a:spcAft>
              <a:buNone/>
            </a:pPr>
            <a:r>
              <a:rPr lang="en-CA" altLang="en-US" sz="4400">
                <a:solidFill>
                  <a:srgbClr val="FFFFFF"/>
                </a:solidFill>
              </a:rPr>
              <a:t>loaves abound!</a:t>
            </a:r>
          </a:p>
          <a:p>
            <a:pPr eaLnBrk="1" fontAlgn="base" hangingPunct="1">
              <a:spcBef>
                <a:spcPts val="600"/>
              </a:spcBef>
              <a:spcAft>
                <a:spcPct val="0"/>
              </a:spcAft>
              <a:buNone/>
            </a:pPr>
            <a:r>
              <a:rPr lang="en-CA" altLang="en-US" sz="4400">
                <a:solidFill>
                  <a:srgbClr val="FFFFFF"/>
                </a:solidFill>
              </a:rPr>
              <a:t>		</a:t>
            </a:r>
            <a:r>
              <a:rPr lang="en-CA" altLang="en-US" sz="4400" b="1">
                <a:solidFill>
                  <a:srgbClr val="FFFFFF"/>
                </a:solidFill>
              </a:rPr>
              <a:t>*****</a:t>
            </a:r>
            <a:endParaRPr lang="en-CA" altLang="en-US" sz="4400">
              <a:solidFill>
                <a:srgbClr val="FFFFFF"/>
              </a:solidFill>
            </a:endParaRPr>
          </a:p>
        </p:txBody>
      </p:sp>
      <p:pic>
        <p:nvPicPr>
          <p:cNvPr id="8195" name="Picture 3" descr="C:\Documents and Settings\Ann Harbridge\Application Data\Microsoft\Media Catalog\Downloaded Clips\cla4\j0410455.wmf">
            <a:extLst>
              <a:ext uri="{FF2B5EF4-FFF2-40B4-BE49-F238E27FC236}">
                <a16:creationId xmlns:a16="http://schemas.microsoft.com/office/drawing/2014/main" id="{CFF7481E-699D-E95E-30A0-9D067DECE09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391400" y="1676401"/>
            <a:ext cx="3009900" cy="3444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638596370"/>
      </p:ext>
    </p:extLst>
  </p:cSld>
  <p:clrMapOvr>
    <a:masterClrMapping/>
  </p:clrMapOvr>
  <p:transition/>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1574279391"/>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29282F02-4557-C12E-011C-EC4B23E55CB9}"/>
              </a:ext>
            </a:extLst>
          </p:cNvPr>
          <p:cNvSpPr>
            <a:spLocks noChangeArrowheads="1"/>
          </p:cNvSpPr>
          <p:nvPr/>
        </p:nvSpPr>
        <p:spPr bwMode="auto">
          <a:xfrm>
            <a:off x="1752600" y="790575"/>
            <a:ext cx="8915400" cy="320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Come in, come in and sit down,</a:t>
            </a:r>
          </a:p>
          <a:p>
            <a:pPr eaLnBrk="1" fontAlgn="base" hangingPunct="1">
              <a:spcAft>
                <a:spcPct val="0"/>
              </a:spcAft>
              <a:buNone/>
            </a:pPr>
            <a:r>
              <a:rPr lang="en-CA" altLang="en-US" sz="4400">
                <a:solidFill>
                  <a:srgbClr val="FFFFFF"/>
                </a:solidFill>
              </a:rPr>
              <a:t>	you are a part of the family.</a:t>
            </a:r>
          </a:p>
          <a:p>
            <a:pPr eaLnBrk="1" fontAlgn="base" hangingPunct="1">
              <a:spcAft>
                <a:spcPct val="0"/>
              </a:spcAft>
              <a:buNone/>
            </a:pPr>
            <a:r>
              <a:rPr lang="en-CA" altLang="en-US" sz="4400">
                <a:solidFill>
                  <a:srgbClr val="FFFFFF"/>
                </a:solidFill>
              </a:rPr>
              <a:t>	We are lost and we are found,</a:t>
            </a:r>
          </a:p>
          <a:p>
            <a:pPr eaLnBrk="1" fontAlgn="base" hangingPunct="1">
              <a:spcAft>
                <a:spcPct val="0"/>
              </a:spcAft>
              <a:buNone/>
            </a:pPr>
            <a:r>
              <a:rPr lang="en-CA" altLang="en-US" sz="4400">
                <a:solidFill>
                  <a:srgbClr val="FFFFFF"/>
                </a:solidFill>
              </a:rPr>
              <a:t>	and we are a part of the family.</a:t>
            </a:r>
          </a:p>
        </p:txBody>
      </p:sp>
    </p:spTree>
    <p:extLst>
      <p:ext uri="{BB962C8B-B14F-4D97-AF65-F5344CB8AC3E}">
        <p14:creationId xmlns:p14="http://schemas.microsoft.com/office/powerpoint/2010/main" val="2360175853"/>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a:extLst>
              <a:ext uri="{FF2B5EF4-FFF2-40B4-BE49-F238E27FC236}">
                <a16:creationId xmlns:a16="http://schemas.microsoft.com/office/drawing/2014/main" id="{AC2B0032-AC60-BE9C-16F8-AAF543EB1924}"/>
              </a:ext>
            </a:extLst>
          </p:cNvPr>
          <p:cNvSpPr>
            <a:spLocks noChangeArrowheads="1"/>
          </p:cNvSpPr>
          <p:nvPr/>
        </p:nvSpPr>
        <p:spPr bwMode="auto">
          <a:xfrm>
            <a:off x="1752600" y="790575"/>
            <a:ext cx="8915400" cy="320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2	God is with us in this place,</a:t>
            </a:r>
          </a:p>
          <a:p>
            <a:pPr eaLnBrk="1" fontAlgn="base" hangingPunct="1">
              <a:spcAft>
                <a:spcPct val="0"/>
              </a:spcAft>
              <a:buNone/>
            </a:pPr>
            <a:r>
              <a:rPr lang="en-CA" altLang="en-US" sz="4400">
                <a:solidFill>
                  <a:srgbClr val="FFFFFF"/>
                </a:solidFill>
              </a:rPr>
              <a:t>	like a mother's warm embrace.</a:t>
            </a:r>
          </a:p>
          <a:p>
            <a:pPr eaLnBrk="1" fontAlgn="base" hangingPunct="1">
              <a:spcAft>
                <a:spcPct val="0"/>
              </a:spcAft>
              <a:buNone/>
            </a:pPr>
            <a:r>
              <a:rPr lang="en-CA" altLang="en-US" sz="4400">
                <a:solidFill>
                  <a:srgbClr val="FFFFFF"/>
                </a:solidFill>
              </a:rPr>
              <a:t>	We're all forgiven by God's grace,</a:t>
            </a:r>
          </a:p>
          <a:p>
            <a:pPr eaLnBrk="1" fontAlgn="base" hangingPunct="1">
              <a:spcAft>
                <a:spcPct val="0"/>
              </a:spcAft>
              <a:buNone/>
            </a:pPr>
            <a:r>
              <a:rPr lang="en-CA" altLang="en-US" sz="4400">
                <a:solidFill>
                  <a:srgbClr val="FFFFFF"/>
                </a:solidFill>
              </a:rPr>
              <a:t>	for we are a part of the family.  R</a:t>
            </a:r>
          </a:p>
        </p:txBody>
      </p:sp>
    </p:spTree>
    <p:extLst>
      <p:ext uri="{BB962C8B-B14F-4D97-AF65-F5344CB8AC3E}">
        <p14:creationId xmlns:p14="http://schemas.microsoft.com/office/powerpoint/2010/main" val="822664754"/>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a:extLst>
              <a:ext uri="{FF2B5EF4-FFF2-40B4-BE49-F238E27FC236}">
                <a16:creationId xmlns:a16="http://schemas.microsoft.com/office/drawing/2014/main" id="{A2A37E52-F26F-7096-F740-9B7A2D3A4EC5}"/>
              </a:ext>
            </a:extLst>
          </p:cNvPr>
          <p:cNvSpPr>
            <a:spLocks noChangeArrowheads="1"/>
          </p:cNvSpPr>
          <p:nvPr/>
        </p:nvSpPr>
        <p:spPr bwMode="auto">
          <a:xfrm>
            <a:off x="1752600" y="790575"/>
            <a:ext cx="8915400" cy="32070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Come in, come in and sit down,</a:t>
            </a:r>
          </a:p>
          <a:p>
            <a:pPr eaLnBrk="1" fontAlgn="base" hangingPunct="1">
              <a:spcAft>
                <a:spcPct val="0"/>
              </a:spcAft>
              <a:buNone/>
            </a:pPr>
            <a:r>
              <a:rPr lang="en-CA" altLang="en-US" sz="4400">
                <a:solidFill>
                  <a:srgbClr val="FFFFFF"/>
                </a:solidFill>
              </a:rPr>
              <a:t>	you are a part of the family.</a:t>
            </a:r>
          </a:p>
          <a:p>
            <a:pPr eaLnBrk="1" fontAlgn="base" hangingPunct="1">
              <a:spcAft>
                <a:spcPct val="0"/>
              </a:spcAft>
              <a:buNone/>
            </a:pPr>
            <a:r>
              <a:rPr lang="en-CA" altLang="en-US" sz="4400">
                <a:solidFill>
                  <a:srgbClr val="FFFFFF"/>
                </a:solidFill>
              </a:rPr>
              <a:t>	We are lost and we are found,</a:t>
            </a:r>
          </a:p>
          <a:p>
            <a:pPr eaLnBrk="1" fontAlgn="base" hangingPunct="1">
              <a:spcAft>
                <a:spcPct val="0"/>
              </a:spcAft>
              <a:buNone/>
            </a:pPr>
            <a:r>
              <a:rPr lang="en-CA" altLang="en-US" sz="4400">
                <a:solidFill>
                  <a:srgbClr val="FFFFFF"/>
                </a:solidFill>
              </a:rPr>
              <a:t>	and we are a part of the family.</a:t>
            </a:r>
          </a:p>
        </p:txBody>
      </p:sp>
    </p:spTree>
    <p:extLst>
      <p:ext uri="{BB962C8B-B14F-4D97-AF65-F5344CB8AC3E}">
        <p14:creationId xmlns:p14="http://schemas.microsoft.com/office/powerpoint/2010/main" val="1362787870"/>
      </p:ext>
    </p:extLst>
  </p:cSld>
  <p:clrMapOvr>
    <a:masterClrMapping/>
  </p:clrMapOvr>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8FD31DC4-043E-4CC2-5A6C-5F8049E0B1D0}"/>
              </a:ext>
            </a:extLst>
          </p:cNvPr>
          <p:cNvSpPr>
            <a:spLocks noChangeArrowheads="1"/>
          </p:cNvSpPr>
          <p:nvPr/>
        </p:nvSpPr>
        <p:spPr bwMode="auto">
          <a:xfrm>
            <a:off x="1752600" y="790576"/>
            <a:ext cx="8610600" cy="53737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spcBef>
                <a:spcPct val="20000"/>
              </a:spcBef>
              <a:buChar char="•"/>
              <a:tabLst>
                <a:tab pos="579438" algn="l"/>
              </a:tabLst>
              <a:defRPr sz="3200">
                <a:solidFill>
                  <a:schemeClr val="tx1"/>
                </a:solidFill>
                <a:latin typeface="Times New Roman" panose="02020603050405020304" pitchFamily="18" charset="0"/>
              </a:defRPr>
            </a:lvl1pPr>
            <a:lvl2pPr marL="742950" indent="-285750" eaLnBrk="0" hangingPunct="0">
              <a:spcBef>
                <a:spcPct val="20000"/>
              </a:spcBef>
              <a:buChar char="–"/>
              <a:tabLst>
                <a:tab pos="579438" algn="l"/>
              </a:tabLst>
              <a:defRPr sz="2800">
                <a:solidFill>
                  <a:schemeClr val="tx1"/>
                </a:solidFill>
                <a:latin typeface="Times New Roman" panose="02020603050405020304" pitchFamily="18" charset="0"/>
              </a:defRPr>
            </a:lvl2pPr>
            <a:lvl3pPr marL="1143000" indent="-228600" eaLnBrk="0" hangingPunct="0">
              <a:spcBef>
                <a:spcPct val="20000"/>
              </a:spcBef>
              <a:buChar char="•"/>
              <a:tabLst>
                <a:tab pos="579438" algn="l"/>
              </a:tabLst>
              <a:defRPr sz="2400">
                <a:solidFill>
                  <a:schemeClr val="tx1"/>
                </a:solidFill>
                <a:latin typeface="Times New Roman" panose="02020603050405020304" pitchFamily="18" charset="0"/>
              </a:defRPr>
            </a:lvl3pPr>
            <a:lvl4pPr marL="1600200" indent="-228600" eaLnBrk="0" hangingPunct="0">
              <a:spcBef>
                <a:spcPct val="20000"/>
              </a:spcBef>
              <a:buChar char="–"/>
              <a:tabLst>
                <a:tab pos="579438" algn="l"/>
              </a:tabLst>
              <a:defRPr sz="2000">
                <a:solidFill>
                  <a:schemeClr val="tx1"/>
                </a:solidFill>
                <a:latin typeface="Times New Roman" panose="02020603050405020304" pitchFamily="18" charset="0"/>
              </a:defRPr>
            </a:lvl4pPr>
            <a:lvl5pPr marL="2057400" indent="-228600" eaLnBrk="0" hangingPunct="0">
              <a:spcBef>
                <a:spcPct val="20000"/>
              </a:spcBef>
              <a:buChar char="»"/>
              <a:tabLst>
                <a:tab pos="579438" algn="l"/>
              </a:tabLst>
              <a:defRPr sz="20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tabLst>
                <a:tab pos="579438" algn="l"/>
              </a:tabLst>
              <a:defRPr sz="2000">
                <a:solidFill>
                  <a:schemeClr val="tx1"/>
                </a:solidFill>
                <a:latin typeface="Times New Roman" panose="02020603050405020304" pitchFamily="18" charset="0"/>
              </a:defRPr>
            </a:lvl9pPr>
          </a:lstStyle>
          <a:p>
            <a:pPr eaLnBrk="1" fontAlgn="base" hangingPunct="1">
              <a:spcAft>
                <a:spcPct val="0"/>
              </a:spcAft>
              <a:buNone/>
            </a:pPr>
            <a:r>
              <a:rPr lang="en-CA" altLang="en-US" sz="4400">
                <a:solidFill>
                  <a:srgbClr val="FFFFFF"/>
                </a:solidFill>
              </a:rPr>
              <a:t>3	There's life to be shared in the </a:t>
            </a:r>
            <a:r>
              <a:rPr lang="en-US" altLang="en-US" sz="4400">
                <a:solidFill>
                  <a:srgbClr val="FFFFFF"/>
                </a:solidFill>
              </a:rPr>
              <a:t>		</a:t>
            </a:r>
            <a:r>
              <a:rPr lang="en-CA" altLang="en-US" sz="4400">
                <a:solidFill>
                  <a:srgbClr val="FFFFFF"/>
                </a:solidFill>
              </a:rPr>
              <a:t>bread and the wine;</a:t>
            </a:r>
          </a:p>
          <a:p>
            <a:pPr eaLnBrk="1" fontAlgn="base" hangingPunct="1">
              <a:spcAft>
                <a:spcPct val="0"/>
              </a:spcAft>
              <a:buNone/>
            </a:pPr>
            <a:r>
              <a:rPr lang="en-CA" altLang="en-US" sz="4400">
                <a:solidFill>
                  <a:srgbClr val="FFFFFF"/>
                </a:solidFill>
              </a:rPr>
              <a:t>	we are the branches, </a:t>
            </a:r>
            <a:endParaRPr lang="en-US" altLang="en-US" sz="4400">
              <a:solidFill>
                <a:srgbClr val="FFFFFF"/>
              </a:solidFill>
            </a:endParaRPr>
          </a:p>
          <a:p>
            <a:pPr eaLnBrk="1" fontAlgn="base" hangingPunct="1">
              <a:spcAft>
                <a:spcPct val="0"/>
              </a:spcAft>
              <a:buNone/>
            </a:pPr>
            <a:r>
              <a:rPr lang="en-US" altLang="en-US" sz="4400">
                <a:solidFill>
                  <a:srgbClr val="FFFFFF"/>
                </a:solidFill>
              </a:rPr>
              <a:t>	</a:t>
            </a:r>
            <a:r>
              <a:rPr lang="en-CA" altLang="en-US" sz="4400">
                <a:solidFill>
                  <a:srgbClr val="FFFFFF"/>
                </a:solidFill>
              </a:rPr>
              <a:t>Christ is the vine.</a:t>
            </a:r>
          </a:p>
          <a:p>
            <a:pPr eaLnBrk="1" fontAlgn="base" hangingPunct="1">
              <a:spcAft>
                <a:spcPct val="0"/>
              </a:spcAft>
              <a:buNone/>
            </a:pPr>
            <a:r>
              <a:rPr lang="en-CA" altLang="en-US" sz="4400">
                <a:solidFill>
                  <a:srgbClr val="FFFFFF"/>
                </a:solidFill>
              </a:rPr>
              <a:t>	This is God's temple, it's not yours </a:t>
            </a:r>
            <a:r>
              <a:rPr lang="en-US" altLang="en-US" sz="4400">
                <a:solidFill>
                  <a:srgbClr val="FFFFFF"/>
                </a:solidFill>
              </a:rPr>
              <a:t>	</a:t>
            </a:r>
            <a:r>
              <a:rPr lang="en-CA" altLang="en-US" sz="4400">
                <a:solidFill>
                  <a:srgbClr val="FFFFFF"/>
                </a:solidFill>
              </a:rPr>
              <a:t>or mine,</a:t>
            </a:r>
          </a:p>
          <a:p>
            <a:pPr eaLnBrk="1" fontAlgn="base" hangingPunct="1">
              <a:spcAft>
                <a:spcPct val="0"/>
              </a:spcAft>
              <a:buNone/>
            </a:pPr>
            <a:r>
              <a:rPr lang="en-CA" altLang="en-US" sz="4400">
                <a:solidFill>
                  <a:srgbClr val="FFFFFF"/>
                </a:solidFill>
              </a:rPr>
              <a:t>	but we are a part of the family.  R</a:t>
            </a:r>
          </a:p>
        </p:txBody>
      </p:sp>
    </p:spTree>
    <p:extLst>
      <p:ext uri="{BB962C8B-B14F-4D97-AF65-F5344CB8AC3E}">
        <p14:creationId xmlns:p14="http://schemas.microsoft.com/office/powerpoint/2010/main" val="3758358214"/>
      </p:ext>
    </p:extLst>
  </p:cSld>
  <p:clrMapOvr>
    <a:masterClrMapping/>
  </p:clrMapOvr>
  <p:transition/>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1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2_Default Design">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docProps/app.xml><?xml version="1.0" encoding="utf-8"?>
<Properties xmlns="http://schemas.openxmlformats.org/officeDocument/2006/extended-properties" xmlns:vt="http://schemas.openxmlformats.org/officeDocument/2006/docPropsVTypes">
  <TotalTime>69</TotalTime>
  <Words>2003</Words>
  <Application>Microsoft Office PowerPoint</Application>
  <PresentationFormat>Widescreen</PresentationFormat>
  <Paragraphs>218</Paragraphs>
  <Slides>51</Slides>
  <Notes>0</Notes>
  <HiddenSlides>0</HiddenSlides>
  <MMClips>0</MMClips>
  <ScaleCrop>false</ScaleCrop>
  <HeadingPairs>
    <vt:vector size="6" baseType="variant">
      <vt:variant>
        <vt:lpstr>Fonts Used</vt:lpstr>
      </vt:variant>
      <vt:variant>
        <vt:i4>4</vt:i4>
      </vt:variant>
      <vt:variant>
        <vt:lpstr>Theme</vt:lpstr>
      </vt:variant>
      <vt:variant>
        <vt:i4>6</vt:i4>
      </vt:variant>
      <vt:variant>
        <vt:lpstr>Slide Titles</vt:lpstr>
      </vt:variant>
      <vt:variant>
        <vt:i4>51</vt:i4>
      </vt:variant>
    </vt:vector>
  </HeadingPairs>
  <TitlesOfParts>
    <vt:vector size="61" baseType="lpstr">
      <vt:lpstr>Arial</vt:lpstr>
      <vt:lpstr>Calibri</vt:lpstr>
      <vt:lpstr>Calibri Light</vt:lpstr>
      <vt:lpstr>Times New Roman</vt:lpstr>
      <vt:lpstr>Office Theme</vt:lpstr>
      <vt:lpstr>Default Design</vt:lpstr>
      <vt:lpstr>1_Default Design</vt:lpstr>
      <vt:lpstr>1_Office Theme</vt:lpstr>
      <vt:lpstr>2_Office Theme</vt:lpstr>
      <vt:lpstr>2_Default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Doxology  VU 541</vt:lpstr>
      <vt:lpstr>PowerPoint Presentation</vt:lpstr>
      <vt:lpstr>Let Us Talents &amp; Tongues Employ</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Ann Harbridge</dc:creator>
  <cp:lastModifiedBy>Ann Harbridge</cp:lastModifiedBy>
  <cp:revision>1</cp:revision>
  <dcterms:created xsi:type="dcterms:W3CDTF">2023-09-11T12:15:10Z</dcterms:created>
  <dcterms:modified xsi:type="dcterms:W3CDTF">2023-09-11T13:24:57Z</dcterms:modified>
</cp:coreProperties>
</file>